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67" r:id="rId5"/>
    <p:sldId id="258" r:id="rId6"/>
    <p:sldId id="260" r:id="rId7"/>
    <p:sldId id="259" r:id="rId8"/>
    <p:sldId id="261" r:id="rId9"/>
    <p:sldId id="268" r:id="rId10"/>
    <p:sldId id="262" r:id="rId11"/>
    <p:sldId id="263" r:id="rId12"/>
    <p:sldId id="269" r:id="rId13"/>
    <p:sldId id="264" r:id="rId14"/>
    <p:sldId id="266" r:id="rId15"/>
    <p:sldId id="265" r:id="rId16"/>
    <p:sldId id="271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39" autoAdjust="0"/>
  </p:normalViewPr>
  <p:slideViewPr>
    <p:cSldViewPr>
      <p:cViewPr varScale="1">
        <p:scale>
          <a:sx n="90" d="100"/>
          <a:sy n="90" d="100"/>
        </p:scale>
        <p:origin x="-1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2" y="0"/>
            <a:ext cx="2944813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300"/>
            </a:lvl1pPr>
          </a:lstStyle>
          <a:p>
            <a:fld id="{63855DEF-3FF4-418E-A243-912AD220F0EB}" type="datetimeFigureOut">
              <a:rPr lang="en-US" smtClean="0"/>
              <a:t>10-Nov-17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1"/>
            <a:ext cx="5435600" cy="446881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2925"/>
            <a:ext cx="2944813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2" y="9432925"/>
            <a:ext cx="2944813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300"/>
            </a:lvl1pPr>
          </a:lstStyle>
          <a:p>
            <a:fld id="{263BF6B9-FDE3-4B71-A41D-5EC3B4F5F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6B9-FDE3-4B71-A41D-5EC3B4F5F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</a:t>
            </a:r>
            <a:r>
              <a:rPr lang="en-US" baseline="0" smtClean="0"/>
              <a:t> nice</a:t>
            </a:r>
            <a:r>
              <a:rPr lang="en-US" smtClean="0"/>
              <a:t> PPT</a:t>
            </a:r>
            <a:r>
              <a:rPr lang="en-US" baseline="0" smtClean="0"/>
              <a:t> template was provided by the ICALEPCS’17 conference for the mini oral presenters. First slide has a colorful background view of Barcelona, all following slides contain a water mark background. If the “High Quality” option is not enabled the conversion from PPT to PDF fails.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6B9-FDE3-4B71-A41D-5EC3B4F5F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D95C-F76C-4A61-A401-4A36017FC061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2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AD2C-EE27-4DD1-8DB0-771C737ABFEB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7BAC-FD21-4005-A0C8-AB3DE192366F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1E5-2256-4A5A-9D19-D49E136C5C76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FEA2-77CB-4720-9FD0-D16AAD66D2D9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AEBC-CE8B-4E3A-A607-43AF8E9F35FF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87EB-8801-49F8-A814-1DB12A716E86}" type="datetime1">
              <a:rPr lang="en-US" smtClean="0"/>
              <a:t>15-Nov-17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8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6D97-68BA-4F6D-9BE7-95A45C982C0D}" type="datetime1">
              <a:rPr lang="en-US" smtClean="0"/>
              <a:t>15-Nov-17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0058-F5BE-4981-98B7-9CCC6C55E7DD}" type="datetime1">
              <a:rPr lang="en-US" smtClean="0"/>
              <a:t>15-Nov-17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7386-B1E3-4501-A5E6-D96FC0C82834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77E9-8D95-4AAC-9638-56123F721BEA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7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C17A-2798-4C3A-9C31-B3F2EC8C5DD5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1803-358A-45E9-8FCD-ACB43433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5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.uniroma3.it/~rimondin/download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omputer  black and white free black and white technology outline clipar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6692"/>
            <a:ext cx="298389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620688"/>
            <a:ext cx="8528507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JACoW TM 2017: </a:t>
            </a:r>
            <a:r>
              <a:rPr lang="en-US" sz="2400" b="1" smtClean="0"/>
              <a:t>Update on Processing Slides</a:t>
            </a:r>
          </a:p>
          <a:p>
            <a:endParaRPr lang="en-US" sz="1050" b="1" smtClean="0">
              <a:solidFill>
                <a:srgbClr val="FF0000"/>
              </a:solidFill>
            </a:endParaRPr>
          </a:p>
          <a:p>
            <a:r>
              <a:rPr lang="en-US" sz="2400" b="1" smtClean="0">
                <a:solidFill>
                  <a:srgbClr val="FF0000"/>
                </a:solidFill>
              </a:rPr>
              <a:t>                       - Tips and Tricks -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r>
              <a:rPr lang="en-US" sz="2400" b="1" smtClean="0"/>
              <a:t>Topics</a:t>
            </a:r>
          </a:p>
          <a:p>
            <a:endParaRPr lang="en-US" sz="1100" b="1" smtClean="0"/>
          </a:p>
          <a:p>
            <a:r>
              <a:rPr lang="en-US" smtClean="0">
                <a:solidFill>
                  <a:srgbClr val="00B050"/>
                </a:solidFill>
                <a:sym typeface="Wingdings 3"/>
              </a:rPr>
              <a:t></a:t>
            </a:r>
            <a:r>
              <a:rPr lang="en-US" smtClean="0"/>
              <a:t> </a:t>
            </a:r>
            <a:r>
              <a:rPr lang="en-US" b="1" smtClean="0">
                <a:solidFill>
                  <a:srgbClr val="00B050"/>
                </a:solidFill>
              </a:rPr>
              <a:t>PPspliT replaced the outdated Split </a:t>
            </a:r>
            <a:r>
              <a:rPr lang="en-US" b="1" smtClean="0">
                <a:solidFill>
                  <a:srgbClr val="00B050"/>
                </a:solidFill>
              </a:rPr>
              <a:t>Animations </a:t>
            </a:r>
            <a:r>
              <a:rPr lang="en-US" b="1" smtClean="0">
                <a:solidFill>
                  <a:srgbClr val="00B050"/>
                </a:solidFill>
              </a:rPr>
              <a:t>Macro  </a:t>
            </a:r>
            <a:endParaRPr lang="en-US" b="1" smtClean="0">
              <a:solidFill>
                <a:srgbClr val="00B050"/>
              </a:solidFill>
            </a:endParaRPr>
          </a:p>
          <a:p>
            <a:endParaRPr lang="en-US" smtClean="0"/>
          </a:p>
          <a:p>
            <a:r>
              <a:rPr lang="en-US">
                <a:solidFill>
                  <a:srgbClr val="7030A0"/>
                </a:solidFill>
                <a:sym typeface="Wingdings 3"/>
              </a:rPr>
              <a:t></a:t>
            </a:r>
            <a:r>
              <a:rPr lang="en-US"/>
              <a:t> </a:t>
            </a:r>
            <a:r>
              <a:rPr lang="en-US" b="1">
                <a:solidFill>
                  <a:srgbClr val="7030A0"/>
                </a:solidFill>
              </a:rPr>
              <a:t>how to convert wide screen slides - 16:9 or user defined formats</a:t>
            </a:r>
          </a:p>
          <a:p>
            <a:endParaRPr lang="en-US" smtClean="0">
              <a:solidFill>
                <a:srgbClr val="FFC000"/>
              </a:solidFill>
              <a:sym typeface="Wingdings 3"/>
            </a:endParaRPr>
          </a:p>
          <a:p>
            <a:r>
              <a:rPr lang="en-US" smtClean="0">
                <a:solidFill>
                  <a:srgbClr val="FFC000"/>
                </a:solidFill>
                <a:sym typeface="Wingdings 3"/>
              </a:rPr>
              <a:t></a:t>
            </a:r>
            <a:r>
              <a:rPr lang="en-US" smtClean="0"/>
              <a:t> </a:t>
            </a:r>
            <a:r>
              <a:rPr lang="en-US" b="1" smtClean="0">
                <a:solidFill>
                  <a:srgbClr val="FFC000"/>
                </a:solidFill>
              </a:rPr>
              <a:t>Embedding MAC Fonts on a Windows </a:t>
            </a:r>
            <a:r>
              <a:rPr lang="en-US" b="1" smtClean="0">
                <a:solidFill>
                  <a:srgbClr val="FFC000"/>
                </a:solidFill>
              </a:rPr>
              <a:t>PC </a:t>
            </a:r>
            <a:endParaRPr lang="en-US" b="1">
              <a:solidFill>
                <a:srgbClr val="FFC000"/>
              </a:solidFill>
            </a:endParaRPr>
          </a:p>
          <a:p>
            <a:endParaRPr lang="en-US" smtClean="0"/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 smtClean="0"/>
              <a:t> </a:t>
            </a:r>
            <a:r>
              <a:rPr lang="en-US" b="1" smtClean="0">
                <a:solidFill>
                  <a:srgbClr val="0070C0"/>
                </a:solidFill>
              </a:rPr>
              <a:t>Check PPT </a:t>
            </a:r>
            <a:r>
              <a:rPr lang="en-US" b="1" smtClean="0">
                <a:solidFill>
                  <a:srgbClr val="0070C0"/>
                </a:solidFill>
              </a:rPr>
              <a:t>print options - printing </a:t>
            </a:r>
            <a:r>
              <a:rPr lang="en-US" b="1" smtClean="0">
                <a:solidFill>
                  <a:srgbClr val="0070C0"/>
                </a:solidFill>
              </a:rPr>
              <a:t>slides in High </a:t>
            </a:r>
            <a:r>
              <a:rPr lang="en-US" b="1" smtClean="0">
                <a:solidFill>
                  <a:srgbClr val="0070C0"/>
                </a:solidFill>
              </a:rPr>
              <a:t>Quality </a:t>
            </a:r>
          </a:p>
          <a:p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    (for conversion from PPT to PDF using </a:t>
            </a:r>
            <a:r>
              <a:rPr lang="en-US" b="1" smtClean="0">
                <a:solidFill>
                  <a:srgbClr val="0070C0"/>
                </a:solidFill>
              </a:rPr>
              <a:t>the Adobe PDF printer)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7" y="6021288"/>
            <a:ext cx="507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Michaela Marx, DESY, Hamburg, Germany, November 2017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906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30" y="284678"/>
            <a:ext cx="759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</a:rPr>
              <a:t>How to embed missing Macintosh fonts in a PDF slides file</a:t>
            </a:r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230" y="684788"/>
            <a:ext cx="8890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 3"/>
              </a:rPr>
              <a:t></a:t>
            </a:r>
            <a:r>
              <a:rPr lang="en-US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mtClean="0">
                <a:sym typeface="Wingdings 3"/>
              </a:rPr>
              <a:t>MAC fonts are typically not installed on a Windows PC in the proceedings office, therefore   </a:t>
            </a:r>
          </a:p>
          <a:p>
            <a:r>
              <a:rPr lang="en-US">
                <a:sym typeface="Wingdings 3"/>
              </a:rPr>
              <a:t> </a:t>
            </a:r>
            <a:r>
              <a:rPr lang="en-US" smtClean="0">
                <a:sym typeface="Wingdings 3"/>
              </a:rPr>
              <a:t>    the tranparency editor needs to install the MAC fonts by himself </a:t>
            </a:r>
          </a:p>
          <a:p>
            <a:r>
              <a:rPr lang="en-US" smtClean="0">
                <a:solidFill>
                  <a:srgbClr val="FFC000"/>
                </a:solidFill>
                <a:sym typeface="Wingdings 3"/>
              </a:rPr>
              <a:t></a:t>
            </a:r>
            <a:r>
              <a:rPr lang="en-US" smtClean="0">
                <a:solidFill>
                  <a:srgbClr val="00B050"/>
                </a:solidFill>
                <a:sym typeface="Wingdings 3"/>
              </a:rPr>
              <a:t> </a:t>
            </a:r>
            <a:r>
              <a:rPr lang="en-US" smtClean="0">
                <a:sym typeface="Wingdings 3"/>
              </a:rPr>
              <a:t>MAC fonts can be copied from every Macintosh computer, look for </a:t>
            </a:r>
            <a:r>
              <a:rPr lang="en-US" b="1" smtClean="0">
                <a:sym typeface="Wingdings 3"/>
              </a:rPr>
              <a:t>Library/Fonts</a:t>
            </a:r>
            <a:r>
              <a:rPr lang="en-US" smtClean="0">
                <a:sym typeface="Wingdings 3"/>
              </a:rPr>
              <a:t> and </a:t>
            </a:r>
          </a:p>
          <a:p>
            <a:r>
              <a:rPr lang="en-US">
                <a:sym typeface="Wingdings 3"/>
              </a:rPr>
              <a:t> </a:t>
            </a:r>
            <a:r>
              <a:rPr lang="en-US" smtClean="0">
                <a:sym typeface="Wingdings 3"/>
              </a:rPr>
              <a:t>    </a:t>
            </a:r>
            <a:r>
              <a:rPr lang="en-US" b="1" smtClean="0">
                <a:sym typeface="Wingdings 3"/>
              </a:rPr>
              <a:t>System/Library/Fonts</a:t>
            </a:r>
            <a:r>
              <a:rPr lang="en-US" smtClean="0">
                <a:sym typeface="Wingdings 3"/>
              </a:rPr>
              <a:t> or export the fonts from the File menu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580112" cy="38934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C000"/>
                </a:solidFill>
                <a:sym typeface="Wingdings 3"/>
              </a:rPr>
              <a:t></a:t>
            </a:r>
            <a:r>
              <a:rPr lang="en-US">
                <a:solidFill>
                  <a:srgbClr val="FF0000"/>
                </a:solidFill>
                <a:sym typeface="Wingdings 3"/>
              </a:rPr>
              <a:t> </a:t>
            </a:r>
            <a:r>
              <a:rPr lang="en-US" b="1" smtClean="0">
                <a:solidFill>
                  <a:srgbClr val="00B050"/>
                </a:solidFill>
                <a:sym typeface="Wingdings 3"/>
              </a:rPr>
              <a:t>during a conference </a:t>
            </a:r>
            <a:r>
              <a:rPr lang="en-US" smtClean="0">
                <a:sym typeface="Wingdings 3"/>
              </a:rPr>
              <a:t>ask </a:t>
            </a:r>
            <a:r>
              <a:rPr lang="en-US">
                <a:sym typeface="Wingdings 3"/>
              </a:rPr>
              <a:t>Volker or </a:t>
            </a:r>
            <a:r>
              <a:rPr lang="en-US">
                <a:sym typeface="Wingdings 3"/>
              </a:rPr>
              <a:t>Michaela </a:t>
            </a:r>
            <a:r>
              <a:rPr lang="en-US" smtClean="0">
                <a:sym typeface="Wingdings 3"/>
              </a:rPr>
              <a:t>for a </a:t>
            </a:r>
            <a:r>
              <a:rPr lang="en-US">
                <a:sym typeface="Wingdings 3"/>
              </a:rPr>
              <a:t>copy of </a:t>
            </a:r>
            <a:r>
              <a:rPr lang="en-US">
                <a:sym typeface="Wingdings 3"/>
              </a:rPr>
              <a:t>MAC </a:t>
            </a:r>
            <a:r>
              <a:rPr lang="en-US" smtClean="0">
                <a:sym typeface="Wingdings 3"/>
              </a:rPr>
              <a:t>fonts</a:t>
            </a:r>
            <a:endParaRPr lang="en-US">
              <a:sym typeface="Wingdings 3"/>
            </a:endParaRPr>
          </a:p>
          <a:p>
            <a:r>
              <a:rPr lang="en-US">
                <a:solidFill>
                  <a:srgbClr val="FFC000"/>
                </a:solidFill>
                <a:sym typeface="Wingdings 3"/>
              </a:rPr>
              <a:t></a:t>
            </a:r>
            <a:r>
              <a:rPr lang="en-US">
                <a:solidFill>
                  <a:srgbClr val="FF0000"/>
                </a:solidFill>
                <a:sym typeface="Wingdings 3"/>
              </a:rPr>
              <a:t> </a:t>
            </a:r>
            <a:r>
              <a:rPr lang="en-US">
                <a:sym typeface="Wingdings 3"/>
              </a:rPr>
              <a:t>copy the MAC fonts into folder C:\Windows\fonts on the Windows PC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1572257"/>
            <a:ext cx="574586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sym typeface="Wingdings 3"/>
              </a:rPr>
              <a:t> </a:t>
            </a:r>
            <a:r>
              <a:rPr lang="en-US" smtClean="0"/>
              <a:t>Check the font embedding with </a:t>
            </a:r>
            <a:r>
              <a:rPr lang="en-US" b="1" smtClean="0"/>
              <a:t>CTRL+d, </a:t>
            </a:r>
          </a:p>
          <a:p>
            <a:r>
              <a:rPr lang="en-US">
                <a:solidFill>
                  <a:srgbClr val="FFC000"/>
                </a:solidFill>
                <a:sym typeface="Wingdings 3"/>
              </a:rPr>
              <a:t></a:t>
            </a:r>
            <a:r>
              <a:rPr lang="en-US">
                <a:solidFill>
                  <a:srgbClr val="00B050"/>
                </a:solidFill>
                <a:sym typeface="Wingdings 3"/>
              </a:rPr>
              <a:t> </a:t>
            </a:r>
            <a:r>
              <a:rPr lang="en-US" smtClean="0"/>
              <a:t>here DejaVuSans and Helvetica fonts are no embedded</a:t>
            </a:r>
          </a:p>
          <a:p>
            <a:r>
              <a:rPr lang="en-US" sz="2000" smtClean="0">
                <a:solidFill>
                  <a:srgbClr val="00B050"/>
                </a:solidFill>
                <a:sym typeface="Wingdings 3"/>
              </a:rPr>
              <a:t> </a:t>
            </a:r>
            <a:r>
              <a:rPr lang="en-US" smtClean="0"/>
              <a:t>do </a:t>
            </a:r>
            <a:r>
              <a:rPr lang="en-US" b="1"/>
              <a:t>SHFT-CTRL-x</a:t>
            </a:r>
            <a:r>
              <a:rPr lang="en-US"/>
              <a:t>, </a:t>
            </a:r>
            <a:r>
              <a:rPr lang="en-US" smtClean="0"/>
              <a:t>select </a:t>
            </a:r>
            <a:r>
              <a:rPr lang="en-US"/>
              <a:t>“</a:t>
            </a:r>
            <a:r>
              <a:rPr lang="en-US" b="1"/>
              <a:t>Embed </a:t>
            </a:r>
            <a:r>
              <a:rPr lang="en-US" b="1"/>
              <a:t>missing </a:t>
            </a:r>
            <a:r>
              <a:rPr lang="en-US" b="1" smtClean="0"/>
              <a:t>fonts</a:t>
            </a:r>
            <a:r>
              <a:rPr lang="en-US" smtClean="0"/>
              <a:t>” and click </a:t>
            </a:r>
          </a:p>
          <a:p>
            <a:r>
              <a:rPr lang="en-US" smtClean="0"/>
              <a:t>the button named “</a:t>
            </a:r>
            <a:r>
              <a:rPr lang="en-US" b="1"/>
              <a:t>Analyze and fix</a:t>
            </a:r>
            <a:r>
              <a:rPr lang="en-US"/>
              <a:t>” 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" y="1628800"/>
            <a:ext cx="2237295" cy="39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3083" y="2612748"/>
            <a:ext cx="122413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3083" y="3836884"/>
            <a:ext cx="122413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19872" y="2970159"/>
            <a:ext cx="4536504" cy="3600400"/>
            <a:chOff x="2771800" y="2449202"/>
            <a:chExt cx="5848350" cy="3943350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49202"/>
              <a:ext cx="5848350" cy="394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966862" y="5389077"/>
              <a:ext cx="2296962" cy="2880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51998" y="6002723"/>
              <a:ext cx="1368152" cy="3712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6230" y="284678"/>
            <a:ext cx="7591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</a:rPr>
              <a:t>How to embed missing Macintosh fonts in a PDF slides file</a:t>
            </a:r>
          </a:p>
          <a:p>
            <a:r>
              <a:rPr lang="en-US" sz="2000" b="1" smtClean="0"/>
              <a:t>(after the MAC fonts have been installed on your Windows PC)</a:t>
            </a:r>
            <a:endParaRPr lang="en-US" sz="20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520" y="1196290"/>
            <a:ext cx="701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Wingdings 3"/>
              </a:rPr>
              <a:t>Example: PDF slides generated on a Macintosh computer</a:t>
            </a:r>
          </a:p>
        </p:txBody>
      </p:sp>
    </p:spTree>
    <p:extLst>
      <p:ext uri="{BB962C8B-B14F-4D97-AF65-F5344CB8AC3E}">
        <p14:creationId xmlns:p14="http://schemas.microsoft.com/office/powerpoint/2010/main" val="218889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667848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Topics</a:t>
            </a:r>
          </a:p>
          <a:p>
            <a:endParaRPr lang="en-US" sz="1100" b="1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PPspliT replaced the outdated Split Animations Macro  </a:t>
            </a:r>
          </a:p>
          <a:p>
            <a:endParaRPr lang="en-US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how to convert wide screen slides - 16:9 or user defined formats</a:t>
            </a:r>
          </a:p>
          <a:p>
            <a:endParaRPr lang="en-US">
              <a:solidFill>
                <a:srgbClr val="FFC000"/>
              </a:solidFill>
              <a:sym typeface="Wingdings 3"/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Embedding MAC Fonts on a Windows PC </a:t>
            </a:r>
          </a:p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rgbClr val="0070C0"/>
                </a:solidFill>
                <a:sym typeface="Wingdings 3"/>
              </a:rPr>
              <a:t>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</a:rPr>
              <a:t>Check PPT print </a:t>
            </a:r>
            <a:r>
              <a:rPr lang="en-US" b="1">
                <a:solidFill>
                  <a:srgbClr val="0070C0"/>
                </a:solidFill>
              </a:rPr>
              <a:t>options </a:t>
            </a:r>
            <a:r>
              <a:rPr lang="en-US" b="1" smtClean="0">
                <a:solidFill>
                  <a:srgbClr val="0070C0"/>
                </a:solidFill>
              </a:rPr>
              <a:t>– printing </a:t>
            </a:r>
            <a:r>
              <a:rPr lang="en-US" b="1">
                <a:solidFill>
                  <a:srgbClr val="0070C0"/>
                </a:solidFill>
              </a:rPr>
              <a:t>slides in High Quality </a:t>
            </a:r>
          </a:p>
          <a:p>
            <a:r>
              <a:rPr lang="en-US" b="1">
                <a:solidFill>
                  <a:srgbClr val="0070C0"/>
                </a:solidFill>
              </a:rPr>
              <a:t>     (for conversion from PPT to PDF using the Adobe PDF printer)</a:t>
            </a:r>
          </a:p>
        </p:txBody>
      </p:sp>
    </p:spTree>
    <p:extLst>
      <p:ext uri="{BB962C8B-B14F-4D97-AF65-F5344CB8AC3E}">
        <p14:creationId xmlns:p14="http://schemas.microsoft.com/office/powerpoint/2010/main" val="392215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193" y="188640"/>
            <a:ext cx="656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</a:rPr>
              <a:t>PowerPoint Print Option: “High quality” should be enabled</a:t>
            </a:r>
            <a:endParaRPr lang="en-US" sz="200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2" y="4424959"/>
            <a:ext cx="4139375" cy="231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93" y="4393800"/>
            <a:ext cx="4075616" cy="22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0" y="1196752"/>
            <a:ext cx="3891346" cy="22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93" y="1155751"/>
            <a:ext cx="3995936" cy="22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29" y="811734"/>
            <a:ext cx="389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Example PPT slide #1: text box is transparent</a:t>
            </a:r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4764685" y="827420"/>
            <a:ext cx="345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PPT slide #2 =&gt; water mark background</a:t>
            </a:r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166499" y="4033125"/>
            <a:ext cx="4369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PDF slide #1 =&gt; text box transparency disappeared</a:t>
            </a:r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4980709" y="4009885"/>
            <a:ext cx="310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PDF slide #2 =&gt; background is gone</a:t>
            </a:r>
            <a:endParaRPr lang="en-US" sz="1600"/>
          </a:p>
        </p:txBody>
      </p:sp>
      <p:sp>
        <p:nvSpPr>
          <p:cNvPr id="3" name="Down Arrow 2"/>
          <p:cNvSpPr/>
          <p:nvPr/>
        </p:nvSpPr>
        <p:spPr>
          <a:xfrm>
            <a:off x="539552" y="3534655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542689" y="3544874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0764" y="3458292"/>
            <a:ext cx="2219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after conversion to PDF </a:t>
            </a:r>
          </a:p>
          <a:p>
            <a:r>
              <a:rPr lang="en-US" sz="1400" b="1" smtClean="0">
                <a:solidFill>
                  <a:srgbClr val="FF0000"/>
                </a:solidFill>
              </a:rPr>
              <a:t>(by Printing to Adobe PDF)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6933" y="3473680"/>
            <a:ext cx="2191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after conversion to PDF</a:t>
            </a:r>
          </a:p>
          <a:p>
            <a:r>
              <a:rPr lang="en-US" sz="1400" b="1" smtClean="0">
                <a:solidFill>
                  <a:srgbClr val="FF0000"/>
                </a:solidFill>
              </a:rPr>
              <a:t>(by Printing to Adobe PDF)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230" y="332656"/>
            <a:ext cx="656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</a:rPr>
              <a:t>PowerPoint Print Option: “High quality” should be enabled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327" y="1772816"/>
            <a:ext cx="735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image were the High Quality Print Option was enabled for conversion to PDF:</a:t>
            </a:r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7" y="2142654"/>
            <a:ext cx="78994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8" y="4869160"/>
            <a:ext cx="8064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0978" y="4497215"/>
            <a:ext cx="750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same image, but High Quality Print Option was disabled </a:t>
            </a:r>
            <a:r>
              <a:rPr lang="en-US" sz="1600" smtClean="0">
                <a:solidFill>
                  <a:srgbClr val="FF0000"/>
                </a:solidFill>
                <a:sym typeface="Wingdings 3"/>
              </a:rPr>
              <a:t></a:t>
            </a:r>
            <a:r>
              <a:rPr lang="en-US" smtClean="0">
                <a:solidFill>
                  <a:srgbClr val="FF0000"/>
                </a:solidFill>
              </a:rPr>
              <a:t>  coarse overlaps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909" y="1047580"/>
            <a:ext cx="657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00B050"/>
                </a:solidFill>
                <a:ea typeface="黑体" pitchFamily="49" charset="-122"/>
              </a:rPr>
              <a:t>Example from FEL’17 presentation given by Weiqing Zhang, MOC04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521354" cy="43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6619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230" y="284678"/>
            <a:ext cx="625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</a:rPr>
              <a:t>PowerPoint: How to enable the High Quality Print Option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94" y="4797152"/>
            <a:ext cx="1473442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19672" y="2996952"/>
            <a:ext cx="864096" cy="21602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7944" y="3573016"/>
            <a:ext cx="576064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220072" y="4671138"/>
            <a:ext cx="648072" cy="252028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60784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check here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16</a:t>
            </a:fld>
            <a:endParaRPr lang="en-US"/>
          </a:p>
        </p:txBody>
      </p:sp>
      <p:sp>
        <p:nvSpPr>
          <p:cNvPr id="4" name="AutoShape 2" descr="https://www.jacow.org/uploads/JTM2017/hea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jacow.org/uploads/JTM2017/head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jacow.org/uploads/JTM2017/head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8534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5445224"/>
            <a:ext cx="23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谢</a:t>
            </a:r>
            <a:r>
              <a:rPr lang="ja-JP" altLang="en-US"/>
              <a:t>谢</a:t>
            </a:r>
            <a:r>
              <a:rPr lang="en-US" altLang="ja-JP" smtClean="0"/>
              <a:t>/xie xie/Thank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667848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Topics</a:t>
            </a:r>
          </a:p>
          <a:p>
            <a:endParaRPr lang="en-US" sz="1100" b="1"/>
          </a:p>
          <a:p>
            <a:r>
              <a:rPr lang="en-US">
                <a:solidFill>
                  <a:srgbClr val="00B050"/>
                </a:solidFill>
                <a:sym typeface="Wingdings 3"/>
              </a:rPr>
              <a:t>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PPspliT replaced the outdated Split Animations Macro  </a:t>
            </a:r>
          </a:p>
          <a:p>
            <a:endParaRPr lang="en-US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how to convert wide screen slides - 16:9 or user defined formats</a:t>
            </a:r>
          </a:p>
          <a:p>
            <a:endParaRPr lang="en-US">
              <a:solidFill>
                <a:srgbClr val="FFC000"/>
              </a:solidFill>
              <a:sym typeface="Wingdings 3"/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Embedding MAC Fonts on a Windows PC </a:t>
            </a:r>
          </a:p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Check PPT print options - printing slides in High Quality </a:t>
            </a:r>
          </a:p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     (for conversion from PPT to PDF using the Adobe PDF printer)</a:t>
            </a:r>
          </a:p>
        </p:txBody>
      </p:sp>
    </p:spTree>
    <p:extLst>
      <p:ext uri="{BB962C8B-B14F-4D97-AF65-F5344CB8AC3E}">
        <p14:creationId xmlns:p14="http://schemas.microsoft.com/office/powerpoint/2010/main" val="388681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88640"/>
            <a:ext cx="87962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00B050"/>
                </a:solidFill>
              </a:rPr>
              <a:t>PPspliT - A New Split Animations Add-In for PowerPoint</a:t>
            </a:r>
            <a:endParaRPr lang="en-US" sz="2000">
              <a:solidFill>
                <a:srgbClr val="00B050"/>
              </a:solidFill>
            </a:endParaRPr>
          </a:p>
          <a:p>
            <a:r>
              <a:rPr lang="en-GB" smtClean="0"/>
              <a:t>Massimo </a:t>
            </a:r>
            <a:r>
              <a:rPr lang="en-GB"/>
              <a:t>Rimondini (from Roma Tre University in Italy) has written a split </a:t>
            </a:r>
            <a:r>
              <a:rPr lang="en-GB"/>
              <a:t>animations </a:t>
            </a:r>
            <a:endParaRPr lang="en-GB" smtClean="0"/>
          </a:p>
          <a:p>
            <a:r>
              <a:rPr lang="en-GB" smtClean="0"/>
              <a:t>macro </a:t>
            </a:r>
            <a:r>
              <a:rPr lang="en-GB"/>
              <a:t>for PowerPoint which is more accurate in splitting overlaps and therefore very </a:t>
            </a:r>
            <a:r>
              <a:rPr lang="en-GB"/>
              <a:t>useful </a:t>
            </a:r>
            <a:endParaRPr lang="en-GB" smtClean="0"/>
          </a:p>
          <a:p>
            <a:r>
              <a:rPr lang="en-GB" smtClean="0"/>
              <a:t>for </a:t>
            </a:r>
            <a:r>
              <a:rPr lang="en-GB"/>
              <a:t>processing slides in a JACoW proceedings office.</a:t>
            </a:r>
            <a:endParaRPr lang="en-US"/>
          </a:p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340768"/>
            <a:ext cx="5316423" cy="15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2931496"/>
            <a:ext cx="8199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►</a:t>
            </a:r>
            <a:r>
              <a:rPr lang="en-US"/>
              <a:t> </a:t>
            </a:r>
            <a:r>
              <a:rPr lang="en-GB"/>
              <a:t>Download the PPslitT installer from his web page at the following URL and use </a:t>
            </a:r>
            <a:r>
              <a:rPr lang="en-GB"/>
              <a:t>the </a:t>
            </a:r>
            <a:endParaRPr lang="en-GB" smtClean="0"/>
          </a:p>
          <a:p>
            <a:r>
              <a:rPr lang="en-GB"/>
              <a:t> </a:t>
            </a:r>
            <a:r>
              <a:rPr lang="en-GB" smtClean="0"/>
              <a:t>    supplied </a:t>
            </a:r>
            <a:r>
              <a:rPr lang="en-GB"/>
              <a:t>password “ppsplit” to unzip the </a:t>
            </a:r>
            <a:r>
              <a:rPr lang="en-GB"/>
              <a:t>file</a:t>
            </a:r>
            <a:r>
              <a:rPr lang="en-GB" smtClean="0"/>
              <a:t>.</a:t>
            </a:r>
            <a:r>
              <a:rPr lang="en-GB"/>
              <a:t> 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     </a:t>
            </a:r>
            <a:r>
              <a:rPr lang="en-GB" u="sng" smtClean="0">
                <a:hlinkClick r:id="rId3"/>
              </a:rPr>
              <a:t>http</a:t>
            </a:r>
            <a:r>
              <a:rPr lang="en-GB" u="sng">
                <a:hlinkClick r:id="rId3"/>
              </a:rPr>
              <a:t>://www.dia.uniroma3.it</a:t>
            </a:r>
            <a:r>
              <a:rPr lang="en-GB" u="sng">
                <a:hlinkClick r:id="rId3"/>
              </a:rPr>
              <a:t>/~</a:t>
            </a:r>
            <a:r>
              <a:rPr lang="en-GB" u="sng" smtClean="0">
                <a:hlinkClick r:id="rId3"/>
              </a:rPr>
              <a:t>rimondin/downloads.php</a:t>
            </a:r>
            <a:endParaRPr lang="en-GB" u="sng" smtClean="0"/>
          </a:p>
          <a:p>
            <a:r>
              <a:rPr lang="en-US">
                <a:solidFill>
                  <a:srgbClr val="00B050"/>
                </a:solidFill>
              </a:rPr>
              <a:t>►</a:t>
            </a:r>
            <a:r>
              <a:rPr lang="en-US"/>
              <a:t> </a:t>
            </a:r>
            <a:r>
              <a:rPr lang="en-GB"/>
              <a:t>After the add-in has been installed PowerPoint offers a new tab named PPspliT.</a:t>
            </a:r>
            <a:endParaRPr lang="en-US"/>
          </a:p>
          <a:p>
            <a:r>
              <a:rPr lang="en-GB" smtClean="0"/>
              <a:t>      To </a:t>
            </a:r>
            <a:r>
              <a:rPr lang="en-GB"/>
              <a:t>run the add-in just click the Split animations button on the </a:t>
            </a:r>
            <a:r>
              <a:rPr lang="en-GB"/>
              <a:t>left</a:t>
            </a:r>
            <a:r>
              <a:rPr lang="en-GB" smtClean="0"/>
              <a:t>.</a:t>
            </a:r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4" y="4332073"/>
            <a:ext cx="6720668" cy="25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667848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Topics</a:t>
            </a:r>
          </a:p>
          <a:p>
            <a:endParaRPr lang="en-US" sz="1100" b="1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PPspliT replaced the outdated Split Animations Macro  </a:t>
            </a:r>
          </a:p>
          <a:p>
            <a:endParaRPr lang="en-US"/>
          </a:p>
          <a:p>
            <a:r>
              <a:rPr lang="en-US">
                <a:solidFill>
                  <a:srgbClr val="7030A0"/>
                </a:solidFill>
                <a:sym typeface="Wingdings 3"/>
              </a:rPr>
              <a:t></a:t>
            </a:r>
            <a:r>
              <a:rPr lang="en-US"/>
              <a:t> </a:t>
            </a:r>
            <a:r>
              <a:rPr lang="en-US" b="1">
                <a:solidFill>
                  <a:srgbClr val="7030A0"/>
                </a:solidFill>
              </a:rPr>
              <a:t>how to convert wide screen slides - 16:9 or user defined formats</a:t>
            </a:r>
          </a:p>
          <a:p>
            <a:endParaRPr lang="en-US">
              <a:solidFill>
                <a:srgbClr val="FFC000"/>
              </a:solidFill>
              <a:sym typeface="Wingdings 3"/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Embedding MAC Fonts on a Windows PC </a:t>
            </a:r>
          </a:p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Check PPT print options - printing slides in High Quality </a:t>
            </a:r>
          </a:p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     (for conversion from PPT to PDF using the Adobe PDF printer)</a:t>
            </a:r>
          </a:p>
        </p:txBody>
      </p:sp>
    </p:spTree>
    <p:extLst>
      <p:ext uri="{BB962C8B-B14F-4D97-AF65-F5344CB8AC3E}">
        <p14:creationId xmlns:p14="http://schemas.microsoft.com/office/powerpoint/2010/main" val="273559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7030A0"/>
                </a:solidFill>
              </a:rPr>
              <a:t>How to convert different slide formats (e.g. 16:9, 4:3 or custom defined)</a:t>
            </a:r>
            <a:endParaRPr lang="en-US" sz="2000">
              <a:solidFill>
                <a:srgbClr val="7030A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4" y="978131"/>
            <a:ext cx="2642266" cy="150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8086" y="3147700"/>
            <a:ext cx="8303508" cy="1569729"/>
            <a:chOff x="298086" y="3147700"/>
            <a:chExt cx="8303508" cy="1569729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86" y="3147700"/>
              <a:ext cx="8303508" cy="15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55830" y="3424989"/>
              <a:ext cx="72008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83568" y="3861048"/>
              <a:ext cx="1272262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70636"/>
            <a:ext cx="2623549" cy="15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56" y="977732"/>
            <a:ext cx="2466925" cy="15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4660" y="608799"/>
            <a:ext cx="788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custom format                           16:9 On-screen show                    4:3 On-screen show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486650"/>
            <a:ext cx="283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  <a:sym typeface="Wingdings 3"/>
              </a:rPr>
              <a:t> </a:t>
            </a:r>
            <a:r>
              <a:rPr lang="en-US" sz="1600" smtClean="0">
                <a:solidFill>
                  <a:srgbClr val="FF0000"/>
                </a:solidFill>
              </a:rPr>
              <a:t>default slides format for PPT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67032"/>
            <a:ext cx="521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sym typeface="Wingdings 3"/>
              </a:rPr>
              <a:t></a:t>
            </a:r>
            <a:r>
              <a:rPr lang="en-US" b="1" smtClean="0">
                <a:sym typeface="Wingdings 3"/>
              </a:rPr>
              <a:t> to check the format </a:t>
            </a:r>
            <a:r>
              <a:rPr lang="en-US" b="1" smtClean="0">
                <a:sym typeface="Wingdings" panose="05000000000000000000" pitchFamily="2" charset="2"/>
              </a:rPr>
              <a:t> go to </a:t>
            </a:r>
            <a:r>
              <a:rPr lang="en-US" b="1" smtClean="0">
                <a:sym typeface="Wingdings 3"/>
              </a:rPr>
              <a:t>Design </a:t>
            </a:r>
            <a:r>
              <a:rPr lang="en-US" b="1" smtClean="0">
                <a:sym typeface="Wingdings" panose="05000000000000000000" pitchFamily="2" charset="2"/>
              </a:rPr>
              <a:t> Page Setup</a:t>
            </a:r>
            <a:endParaRPr lang="en-US" b="1"/>
          </a:p>
        </p:txBody>
      </p:sp>
      <p:grpSp>
        <p:nvGrpSpPr>
          <p:cNvPr id="21" name="Group 20"/>
          <p:cNvGrpSpPr/>
          <p:nvPr/>
        </p:nvGrpSpPr>
        <p:grpSpPr>
          <a:xfrm>
            <a:off x="279376" y="4913385"/>
            <a:ext cx="3352907" cy="1863742"/>
            <a:chOff x="279376" y="4913385"/>
            <a:chExt cx="3352907" cy="186374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46" y="4913385"/>
              <a:ext cx="3141737" cy="186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>
              <a:off x="279376" y="5345433"/>
              <a:ext cx="246530" cy="21602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01797" y="5737244"/>
              <a:ext cx="246530" cy="21602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01797" y="6121710"/>
              <a:ext cx="246530" cy="21602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24220" y="5223721"/>
            <a:ext cx="4766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sym typeface="Wingdings 3"/>
              </a:rPr>
              <a:t></a:t>
            </a:r>
            <a:r>
              <a:rPr lang="en-US">
                <a:solidFill>
                  <a:srgbClr val="FF0000"/>
                </a:solidFill>
                <a:sym typeface="Wingdings 3"/>
              </a:rPr>
              <a:t> </a:t>
            </a:r>
            <a:r>
              <a:rPr lang="en-US" smtClean="0"/>
              <a:t>the </a:t>
            </a:r>
            <a:r>
              <a:rPr lang="en-US" b="1" smtClean="0">
                <a:solidFill>
                  <a:srgbClr val="7030A0"/>
                </a:solidFill>
              </a:rPr>
              <a:t>custom format </a:t>
            </a:r>
            <a:r>
              <a:rPr lang="en-US" smtClean="0"/>
              <a:t>is a special case where</a:t>
            </a:r>
          </a:p>
          <a:p>
            <a:r>
              <a:rPr lang="en-US" smtClean="0"/>
              <a:t>you need to modify the Adobe Printer Properties</a:t>
            </a:r>
          </a:p>
          <a:p>
            <a:r>
              <a:rPr lang="en-US" smtClean="0"/>
              <a:t>to define a new PDF Page Size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0546" y="4509120"/>
            <a:ext cx="193022" cy="4042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816464" cy="563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53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7030A0"/>
                </a:solidFill>
              </a:rPr>
              <a:t>How to convert different slide formats (e.g. a custom defined format)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227687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0069679">
            <a:off x="2995969" y="2577439"/>
            <a:ext cx="267816" cy="1729255"/>
          </a:xfrm>
          <a:prstGeom prst="downArrow">
            <a:avLst>
              <a:gd name="adj1" fmla="val 3863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436510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67944" y="4473116"/>
            <a:ext cx="432048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99992" y="836712"/>
            <a:ext cx="0" cy="363640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99992" y="836712"/>
            <a:ext cx="432048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34024" y="2671168"/>
            <a:ext cx="4522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7030A0"/>
                </a:solidFill>
                <a:sym typeface="Wingdings 3"/>
              </a:rPr>
              <a:t></a:t>
            </a:r>
            <a:r>
              <a:rPr lang="en-US" sz="160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smtClean="0">
                <a:sym typeface="Wingdings 3"/>
              </a:rPr>
              <a:t>Give the new PDF Page Size a name, e.g “custom”</a:t>
            </a:r>
          </a:p>
          <a:p>
            <a:r>
              <a:rPr lang="en-US" sz="1600">
                <a:sym typeface="Wingdings 3"/>
              </a:rPr>
              <a:t> </a:t>
            </a:r>
            <a:r>
              <a:rPr lang="en-US" sz="1600" smtClean="0">
                <a:sym typeface="Wingdings 3"/>
              </a:rPr>
              <a:t>    and enter the values for width and height the </a:t>
            </a:r>
          </a:p>
          <a:p>
            <a:r>
              <a:rPr lang="en-US" sz="1600" smtClean="0">
                <a:sym typeface="Wingdings 3"/>
              </a:rPr>
              <a:t>     other way round, which means width will be </a:t>
            </a:r>
          </a:p>
          <a:p>
            <a:r>
              <a:rPr lang="en-US" sz="1600">
                <a:sym typeface="Wingdings 3"/>
              </a:rPr>
              <a:t> </a:t>
            </a:r>
            <a:r>
              <a:rPr lang="en-US" sz="1600" smtClean="0">
                <a:sym typeface="Wingdings 3"/>
              </a:rPr>
              <a:t>    height and height will be width…</a:t>
            </a:r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559816" y="3809115"/>
            <a:ext cx="482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7030A0"/>
                </a:solidFill>
                <a:sym typeface="Wingdings 3"/>
              </a:rPr>
              <a:t> select “custom” for the page size to print the slides</a:t>
            </a:r>
            <a:endParaRPr lang="en-US" sz="1600">
              <a:solidFill>
                <a:srgbClr val="7030A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65612" y="4147669"/>
            <a:ext cx="3795649" cy="2678628"/>
            <a:chOff x="4965612" y="4147669"/>
            <a:chExt cx="3795649" cy="26786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612" y="4147669"/>
              <a:ext cx="3795649" cy="26786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5220072" y="5661248"/>
              <a:ext cx="2952328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971600" y="1772816"/>
            <a:ext cx="1080120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696" y="2078850"/>
            <a:ext cx="576064" cy="1980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6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965612" y="719482"/>
            <a:ext cx="3891386" cy="1951686"/>
            <a:chOff x="4965612" y="719482"/>
            <a:chExt cx="3891386" cy="1951686"/>
          </a:xfrm>
        </p:grpSpPr>
        <p:pic>
          <p:nvPicPr>
            <p:cNvPr id="8" name="Picture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612" y="719482"/>
              <a:ext cx="3891386" cy="195168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5347865" y="1124744"/>
              <a:ext cx="1296144" cy="21602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73438" y="1511787"/>
              <a:ext cx="972108" cy="52205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23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2" y="591275"/>
            <a:ext cx="4770765" cy="27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16311"/>
            <a:ext cx="3452640" cy="20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4" y="3416787"/>
            <a:ext cx="4576752" cy="32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766792" y="1569239"/>
            <a:ext cx="792088" cy="4320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2080" y="5157192"/>
            <a:ext cx="3264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sym typeface="Wingdings 3"/>
              </a:rPr>
              <a:t></a:t>
            </a:r>
            <a:r>
              <a:rPr lang="en-US">
                <a:solidFill>
                  <a:srgbClr val="00B050"/>
                </a:solidFill>
                <a:sym typeface="Wingdings 3"/>
              </a:rPr>
              <a:t> </a:t>
            </a:r>
            <a:r>
              <a:rPr lang="en-US" smtClean="0"/>
              <a:t>for the On-screen Show (16:9)</a:t>
            </a:r>
          </a:p>
          <a:p>
            <a:r>
              <a:rPr lang="en-US" smtClean="0"/>
              <a:t>select </a:t>
            </a:r>
            <a:r>
              <a:rPr lang="en-US" b="1" smtClean="0">
                <a:solidFill>
                  <a:srgbClr val="7030A0"/>
                </a:solidFill>
              </a:rPr>
              <a:t>On-Screen Show </a:t>
            </a:r>
            <a:r>
              <a:rPr lang="en-US" smtClean="0"/>
              <a:t>from</a:t>
            </a:r>
          </a:p>
          <a:p>
            <a:r>
              <a:rPr lang="en-US" smtClean="0"/>
              <a:t>the list of available formats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511" y="189825"/>
            <a:ext cx="492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7030A0"/>
                </a:solidFill>
              </a:rPr>
              <a:t>How to convert different slide formats (16:9)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626073"/>
            <a:ext cx="4680520" cy="286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67" y="1373757"/>
            <a:ext cx="3520933" cy="20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5" y="3591320"/>
            <a:ext cx="4504282" cy="32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94611" y="1749658"/>
            <a:ext cx="973621" cy="4320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1421" y="5045801"/>
            <a:ext cx="388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sym typeface="Wingdings 3"/>
              </a:rPr>
              <a:t></a:t>
            </a:r>
            <a:r>
              <a:rPr lang="en-US">
                <a:solidFill>
                  <a:srgbClr val="00B050"/>
                </a:solidFill>
                <a:sym typeface="Wingdings 3"/>
              </a:rPr>
              <a:t> </a:t>
            </a:r>
            <a:r>
              <a:rPr lang="en-US" smtClean="0"/>
              <a:t>for the On-screen Show (4:3)</a:t>
            </a:r>
          </a:p>
          <a:p>
            <a:r>
              <a:rPr lang="en-US" smtClean="0"/>
              <a:t>select </a:t>
            </a:r>
            <a:r>
              <a:rPr lang="en-US" b="1" smtClean="0">
                <a:solidFill>
                  <a:srgbClr val="7030A0"/>
                </a:solidFill>
              </a:rPr>
              <a:t>Slide 7.5 x 10 </a:t>
            </a:r>
            <a:r>
              <a:rPr lang="en-US" smtClean="0"/>
              <a:t>from the list of available formats</a:t>
            </a:r>
          </a:p>
          <a:p>
            <a:r>
              <a:rPr lang="en-US" smtClean="0">
                <a:solidFill>
                  <a:srgbClr val="7030A0"/>
                </a:solidFill>
                <a:sym typeface="Wingdings 3"/>
              </a:rPr>
              <a:t></a:t>
            </a:r>
            <a:r>
              <a:rPr lang="en-US" smtClean="0">
                <a:solidFill>
                  <a:srgbClr val="00B050"/>
                </a:solidFill>
                <a:sym typeface="Wingdings 3"/>
              </a:rPr>
              <a:t> </a:t>
            </a:r>
            <a:r>
              <a:rPr lang="en-US" smtClean="0"/>
              <a:t>this format (4:3) is the default PPT format for slides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569" y="116632"/>
            <a:ext cx="479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7030A0"/>
                </a:solidFill>
              </a:rPr>
              <a:t>How to convert different slide formats (4:3)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803-358A-45E9-8FCD-ACB4343398DA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667848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Topics</a:t>
            </a:r>
          </a:p>
          <a:p>
            <a:endParaRPr lang="en-US" sz="1100" b="1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PPspliT replaced the outdated Split Animations Macro  </a:t>
            </a:r>
          </a:p>
          <a:p>
            <a:endParaRPr lang="en-US"/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how to convert wide screen slides - 16:9 or user defined formats</a:t>
            </a:r>
          </a:p>
          <a:p>
            <a:endParaRPr lang="en-US">
              <a:solidFill>
                <a:srgbClr val="FFC000"/>
              </a:solidFill>
              <a:sym typeface="Wingdings 3"/>
            </a:endParaRPr>
          </a:p>
          <a:p>
            <a:r>
              <a:rPr lang="en-US">
                <a:solidFill>
                  <a:srgbClr val="FFC000"/>
                </a:solidFill>
                <a:sym typeface="Wingdings 3"/>
              </a:rPr>
              <a:t></a:t>
            </a:r>
            <a:r>
              <a:rPr lang="en-US">
                <a:solidFill>
                  <a:srgbClr val="FFC000"/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Embedding MAC Fonts on a Windows PC </a:t>
            </a:r>
          </a:p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 3"/>
              </a:rPr>
              <a:t>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Check PPT print options - printing slides in High Quality </a:t>
            </a:r>
          </a:p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     (for conversion from PPT to PDF using the Adobe PDF printer)</a:t>
            </a:r>
          </a:p>
        </p:txBody>
      </p:sp>
    </p:spTree>
    <p:extLst>
      <p:ext uri="{BB962C8B-B14F-4D97-AF65-F5344CB8AC3E}">
        <p14:creationId xmlns:p14="http://schemas.microsoft.com/office/powerpoint/2010/main" val="219679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On-screen Show (4:3)</PresentationFormat>
  <Paragraphs>135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Marx, Michaela</dc:creator>
  <cp:lastModifiedBy>Marx, Michaela</cp:lastModifiedBy>
  <cp:revision>72</cp:revision>
  <cp:lastPrinted>2017-11-15T13:22:04Z</cp:lastPrinted>
  <dcterms:created xsi:type="dcterms:W3CDTF">2017-11-09T09:58:06Z</dcterms:created>
  <dcterms:modified xsi:type="dcterms:W3CDTF">2017-11-15T13:57:31Z</dcterms:modified>
</cp:coreProperties>
</file>