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323" r:id="rId4"/>
    <p:sldId id="324" r:id="rId5"/>
    <p:sldId id="322" r:id="rId6"/>
    <p:sldId id="325" r:id="rId7"/>
    <p:sldId id="315" r:id="rId8"/>
    <p:sldId id="319" r:id="rId9"/>
    <p:sldId id="326" r:id="rId10"/>
    <p:sldId id="327" r:id="rId11"/>
    <p:sldId id="321" r:id="rId12"/>
    <p:sldId id="328" r:id="rId13"/>
    <p:sldId id="329" r:id="rId14"/>
    <p:sldId id="330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ven Pro Regular" panose="020B0604020202020204" charset="0"/>
      <p:regular r:id="rId21"/>
    </p:embeddedFont>
    <p:embeddedFont>
      <p:font typeface="Maven Pro Medium" panose="020B0604020202020204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72"/>
    <a:srgbClr val="021E2B"/>
    <a:srgbClr val="12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77" autoAdjust="0"/>
  </p:normalViewPr>
  <p:slideViewPr>
    <p:cSldViewPr snapToGrid="0" snapToObjects="1">
      <p:cViewPr varScale="1">
        <p:scale>
          <a:sx n="206" d="100"/>
          <a:sy n="206" d="100"/>
        </p:scale>
        <p:origin x="426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trendline>
            <c:spPr>
              <a:ln w="25400" cap="rnd">
                <a:solidFill>
                  <a:srgbClr val="F79646">
                    <a:alpha val="49804"/>
                  </a:srgbClr>
                </a:solidFill>
              </a:ln>
              <a:effectLst/>
            </c:spPr>
            <c:trendlineType val="linear"/>
            <c:forward val="75"/>
            <c:dispRSqr val="0"/>
            <c:dispEq val="0"/>
          </c:trendline>
          <c:cat>
            <c:numRef>
              <c:f>Sheet2!$A$1:$A$394</c:f>
              <c:numCache>
                <c:formatCode>m/d/yyyy</c:formatCode>
                <c:ptCount val="394"/>
                <c:pt idx="0">
                  <c:v>42509</c:v>
                </c:pt>
                <c:pt idx="1">
                  <c:v>42510</c:v>
                </c:pt>
                <c:pt idx="2">
                  <c:v>42513</c:v>
                </c:pt>
                <c:pt idx="3">
                  <c:v>42514</c:v>
                </c:pt>
                <c:pt idx="4">
                  <c:v>42515</c:v>
                </c:pt>
                <c:pt idx="5">
                  <c:v>42516</c:v>
                </c:pt>
                <c:pt idx="6">
                  <c:v>42517</c:v>
                </c:pt>
                <c:pt idx="7">
                  <c:v>42520</c:v>
                </c:pt>
                <c:pt idx="8">
                  <c:v>42521</c:v>
                </c:pt>
                <c:pt idx="9">
                  <c:v>42522</c:v>
                </c:pt>
                <c:pt idx="10">
                  <c:v>42523</c:v>
                </c:pt>
                <c:pt idx="11">
                  <c:v>42524</c:v>
                </c:pt>
                <c:pt idx="12">
                  <c:v>42527</c:v>
                </c:pt>
                <c:pt idx="13">
                  <c:v>42528</c:v>
                </c:pt>
                <c:pt idx="14">
                  <c:v>42529</c:v>
                </c:pt>
                <c:pt idx="15">
                  <c:v>42530</c:v>
                </c:pt>
                <c:pt idx="16">
                  <c:v>42531</c:v>
                </c:pt>
                <c:pt idx="17">
                  <c:v>42534</c:v>
                </c:pt>
                <c:pt idx="18">
                  <c:v>42535</c:v>
                </c:pt>
                <c:pt idx="19">
                  <c:v>42536</c:v>
                </c:pt>
                <c:pt idx="20">
                  <c:v>42537</c:v>
                </c:pt>
                <c:pt idx="21">
                  <c:v>42538</c:v>
                </c:pt>
                <c:pt idx="22">
                  <c:v>42541</c:v>
                </c:pt>
                <c:pt idx="23">
                  <c:v>42542</c:v>
                </c:pt>
                <c:pt idx="24">
                  <c:v>42543</c:v>
                </c:pt>
                <c:pt idx="25">
                  <c:v>42544</c:v>
                </c:pt>
                <c:pt idx="26">
                  <c:v>42545</c:v>
                </c:pt>
                <c:pt idx="27">
                  <c:v>42548</c:v>
                </c:pt>
                <c:pt idx="28">
                  <c:v>42549</c:v>
                </c:pt>
                <c:pt idx="29">
                  <c:v>42550</c:v>
                </c:pt>
                <c:pt idx="30">
                  <c:v>42551</c:v>
                </c:pt>
                <c:pt idx="31">
                  <c:v>42552</c:v>
                </c:pt>
                <c:pt idx="32">
                  <c:v>42555</c:v>
                </c:pt>
                <c:pt idx="33">
                  <c:v>42556</c:v>
                </c:pt>
                <c:pt idx="34">
                  <c:v>42557</c:v>
                </c:pt>
                <c:pt idx="35">
                  <c:v>42558</c:v>
                </c:pt>
                <c:pt idx="36">
                  <c:v>42559</c:v>
                </c:pt>
                <c:pt idx="37">
                  <c:v>42562</c:v>
                </c:pt>
                <c:pt idx="38">
                  <c:v>42563</c:v>
                </c:pt>
                <c:pt idx="39">
                  <c:v>42564</c:v>
                </c:pt>
                <c:pt idx="40">
                  <c:v>42565</c:v>
                </c:pt>
                <c:pt idx="41">
                  <c:v>42566</c:v>
                </c:pt>
                <c:pt idx="42">
                  <c:v>42569</c:v>
                </c:pt>
                <c:pt idx="43">
                  <c:v>42570</c:v>
                </c:pt>
                <c:pt idx="44">
                  <c:v>42571</c:v>
                </c:pt>
                <c:pt idx="45">
                  <c:v>42572</c:v>
                </c:pt>
                <c:pt idx="46">
                  <c:v>42573</c:v>
                </c:pt>
                <c:pt idx="47">
                  <c:v>42576</c:v>
                </c:pt>
                <c:pt idx="48">
                  <c:v>42577</c:v>
                </c:pt>
                <c:pt idx="49">
                  <c:v>42578</c:v>
                </c:pt>
                <c:pt idx="50">
                  <c:v>42579</c:v>
                </c:pt>
                <c:pt idx="51">
                  <c:v>42580</c:v>
                </c:pt>
                <c:pt idx="52">
                  <c:v>42583</c:v>
                </c:pt>
                <c:pt idx="53">
                  <c:v>42584</c:v>
                </c:pt>
                <c:pt idx="54">
                  <c:v>42585</c:v>
                </c:pt>
                <c:pt idx="55">
                  <c:v>42586</c:v>
                </c:pt>
                <c:pt idx="56">
                  <c:v>42587</c:v>
                </c:pt>
                <c:pt idx="57">
                  <c:v>42590</c:v>
                </c:pt>
                <c:pt idx="58">
                  <c:v>42591</c:v>
                </c:pt>
                <c:pt idx="59">
                  <c:v>42592</c:v>
                </c:pt>
                <c:pt idx="60">
                  <c:v>42593</c:v>
                </c:pt>
                <c:pt idx="61">
                  <c:v>42594</c:v>
                </c:pt>
                <c:pt idx="62">
                  <c:v>42597</c:v>
                </c:pt>
                <c:pt idx="63">
                  <c:v>42598</c:v>
                </c:pt>
                <c:pt idx="64">
                  <c:v>42599</c:v>
                </c:pt>
                <c:pt idx="65">
                  <c:v>42600</c:v>
                </c:pt>
                <c:pt idx="66">
                  <c:v>42601</c:v>
                </c:pt>
                <c:pt idx="67">
                  <c:v>42604</c:v>
                </c:pt>
                <c:pt idx="68">
                  <c:v>42605</c:v>
                </c:pt>
                <c:pt idx="69">
                  <c:v>42606</c:v>
                </c:pt>
                <c:pt idx="70">
                  <c:v>42607</c:v>
                </c:pt>
                <c:pt idx="71">
                  <c:v>42608</c:v>
                </c:pt>
                <c:pt idx="72">
                  <c:v>42611</c:v>
                </c:pt>
                <c:pt idx="73">
                  <c:v>42612</c:v>
                </c:pt>
                <c:pt idx="74">
                  <c:v>42613</c:v>
                </c:pt>
                <c:pt idx="75">
                  <c:v>42614</c:v>
                </c:pt>
                <c:pt idx="76">
                  <c:v>42615</c:v>
                </c:pt>
                <c:pt idx="77">
                  <c:v>42618</c:v>
                </c:pt>
                <c:pt idx="78">
                  <c:v>42619</c:v>
                </c:pt>
                <c:pt idx="79">
                  <c:v>42620</c:v>
                </c:pt>
                <c:pt idx="80">
                  <c:v>42621</c:v>
                </c:pt>
                <c:pt idx="81">
                  <c:v>42622</c:v>
                </c:pt>
                <c:pt idx="82">
                  <c:v>42625</c:v>
                </c:pt>
                <c:pt idx="83">
                  <c:v>42626</c:v>
                </c:pt>
                <c:pt idx="84">
                  <c:v>42627</c:v>
                </c:pt>
                <c:pt idx="85">
                  <c:v>42628</c:v>
                </c:pt>
                <c:pt idx="86">
                  <c:v>42629</c:v>
                </c:pt>
                <c:pt idx="87">
                  <c:v>42632</c:v>
                </c:pt>
                <c:pt idx="88">
                  <c:v>42633</c:v>
                </c:pt>
                <c:pt idx="89">
                  <c:v>42634</c:v>
                </c:pt>
                <c:pt idx="90">
                  <c:v>42635</c:v>
                </c:pt>
                <c:pt idx="91">
                  <c:v>42636</c:v>
                </c:pt>
                <c:pt idx="92">
                  <c:v>42639</c:v>
                </c:pt>
                <c:pt idx="93">
                  <c:v>42640</c:v>
                </c:pt>
                <c:pt idx="94">
                  <c:v>42641</c:v>
                </c:pt>
                <c:pt idx="95">
                  <c:v>42642</c:v>
                </c:pt>
                <c:pt idx="96">
                  <c:v>42643</c:v>
                </c:pt>
                <c:pt idx="97">
                  <c:v>42646</c:v>
                </c:pt>
                <c:pt idx="98">
                  <c:v>42647</c:v>
                </c:pt>
                <c:pt idx="99">
                  <c:v>42648</c:v>
                </c:pt>
                <c:pt idx="100">
                  <c:v>42649</c:v>
                </c:pt>
                <c:pt idx="101">
                  <c:v>42650</c:v>
                </c:pt>
                <c:pt idx="102">
                  <c:v>42653</c:v>
                </c:pt>
                <c:pt idx="103">
                  <c:v>42654</c:v>
                </c:pt>
                <c:pt idx="104">
                  <c:v>42655</c:v>
                </c:pt>
                <c:pt idx="105">
                  <c:v>42656</c:v>
                </c:pt>
                <c:pt idx="106">
                  <c:v>42657</c:v>
                </c:pt>
                <c:pt idx="107">
                  <c:v>42660</c:v>
                </c:pt>
                <c:pt idx="108">
                  <c:v>42661</c:v>
                </c:pt>
                <c:pt idx="109">
                  <c:v>42662</c:v>
                </c:pt>
                <c:pt idx="110">
                  <c:v>42663</c:v>
                </c:pt>
                <c:pt idx="111">
                  <c:v>42664</c:v>
                </c:pt>
                <c:pt idx="112">
                  <c:v>42667</c:v>
                </c:pt>
                <c:pt idx="113">
                  <c:v>42668</c:v>
                </c:pt>
                <c:pt idx="114">
                  <c:v>42669</c:v>
                </c:pt>
                <c:pt idx="115">
                  <c:v>42670</c:v>
                </c:pt>
                <c:pt idx="116">
                  <c:v>42671</c:v>
                </c:pt>
                <c:pt idx="117">
                  <c:v>42674</c:v>
                </c:pt>
                <c:pt idx="118">
                  <c:v>42675</c:v>
                </c:pt>
                <c:pt idx="119">
                  <c:v>42676</c:v>
                </c:pt>
                <c:pt idx="120">
                  <c:v>42677</c:v>
                </c:pt>
                <c:pt idx="121">
                  <c:v>42678</c:v>
                </c:pt>
                <c:pt idx="122">
                  <c:v>42681</c:v>
                </c:pt>
                <c:pt idx="123">
                  <c:v>42682</c:v>
                </c:pt>
                <c:pt idx="124">
                  <c:v>42683</c:v>
                </c:pt>
                <c:pt idx="125">
                  <c:v>42684</c:v>
                </c:pt>
                <c:pt idx="126">
                  <c:v>42685</c:v>
                </c:pt>
                <c:pt idx="127">
                  <c:v>42688</c:v>
                </c:pt>
                <c:pt idx="128">
                  <c:v>42689</c:v>
                </c:pt>
                <c:pt idx="129">
                  <c:v>42690</c:v>
                </c:pt>
                <c:pt idx="130">
                  <c:v>42691</c:v>
                </c:pt>
                <c:pt idx="131">
                  <c:v>42692</c:v>
                </c:pt>
                <c:pt idx="132">
                  <c:v>42695</c:v>
                </c:pt>
                <c:pt idx="133">
                  <c:v>42696</c:v>
                </c:pt>
                <c:pt idx="134">
                  <c:v>42697</c:v>
                </c:pt>
                <c:pt idx="135">
                  <c:v>42698</c:v>
                </c:pt>
                <c:pt idx="136">
                  <c:v>42699</c:v>
                </c:pt>
                <c:pt idx="137">
                  <c:v>42702</c:v>
                </c:pt>
                <c:pt idx="138">
                  <c:v>42703</c:v>
                </c:pt>
                <c:pt idx="139">
                  <c:v>42704</c:v>
                </c:pt>
                <c:pt idx="140">
                  <c:v>42705</c:v>
                </c:pt>
                <c:pt idx="141">
                  <c:v>42706</c:v>
                </c:pt>
                <c:pt idx="142">
                  <c:v>42709</c:v>
                </c:pt>
                <c:pt idx="143">
                  <c:v>42710</c:v>
                </c:pt>
                <c:pt idx="144">
                  <c:v>42711</c:v>
                </c:pt>
                <c:pt idx="145">
                  <c:v>42712</c:v>
                </c:pt>
                <c:pt idx="146">
                  <c:v>42713</c:v>
                </c:pt>
                <c:pt idx="147">
                  <c:v>42716</c:v>
                </c:pt>
                <c:pt idx="148">
                  <c:v>42717</c:v>
                </c:pt>
                <c:pt idx="149">
                  <c:v>42718</c:v>
                </c:pt>
                <c:pt idx="150">
                  <c:v>42719</c:v>
                </c:pt>
                <c:pt idx="151">
                  <c:v>42720</c:v>
                </c:pt>
                <c:pt idx="152">
                  <c:v>42723</c:v>
                </c:pt>
                <c:pt idx="153">
                  <c:v>42724</c:v>
                </c:pt>
                <c:pt idx="154">
                  <c:v>42725</c:v>
                </c:pt>
                <c:pt idx="155">
                  <c:v>42726</c:v>
                </c:pt>
                <c:pt idx="156">
                  <c:v>42727</c:v>
                </c:pt>
                <c:pt idx="157">
                  <c:v>42730</c:v>
                </c:pt>
                <c:pt idx="158">
                  <c:v>42731</c:v>
                </c:pt>
                <c:pt idx="159">
                  <c:v>42732</c:v>
                </c:pt>
                <c:pt idx="160">
                  <c:v>42733</c:v>
                </c:pt>
                <c:pt idx="161">
                  <c:v>42734</c:v>
                </c:pt>
                <c:pt idx="162">
                  <c:v>42737</c:v>
                </c:pt>
                <c:pt idx="163">
                  <c:v>42738</c:v>
                </c:pt>
                <c:pt idx="164">
                  <c:v>42739</c:v>
                </c:pt>
                <c:pt idx="165">
                  <c:v>42740</c:v>
                </c:pt>
                <c:pt idx="166">
                  <c:v>42741</c:v>
                </c:pt>
                <c:pt idx="167">
                  <c:v>42744</c:v>
                </c:pt>
                <c:pt idx="168">
                  <c:v>42745</c:v>
                </c:pt>
                <c:pt idx="169">
                  <c:v>42746</c:v>
                </c:pt>
                <c:pt idx="170">
                  <c:v>42747</c:v>
                </c:pt>
                <c:pt idx="171">
                  <c:v>42748</c:v>
                </c:pt>
                <c:pt idx="172">
                  <c:v>42751</c:v>
                </c:pt>
                <c:pt idx="173">
                  <c:v>42752</c:v>
                </c:pt>
                <c:pt idx="174">
                  <c:v>42753</c:v>
                </c:pt>
                <c:pt idx="175">
                  <c:v>42754</c:v>
                </c:pt>
                <c:pt idx="176">
                  <c:v>42755</c:v>
                </c:pt>
                <c:pt idx="177">
                  <c:v>42758</c:v>
                </c:pt>
                <c:pt idx="178">
                  <c:v>42759</c:v>
                </c:pt>
                <c:pt idx="179">
                  <c:v>42760</c:v>
                </c:pt>
                <c:pt idx="180">
                  <c:v>42761</c:v>
                </c:pt>
                <c:pt idx="181">
                  <c:v>42762</c:v>
                </c:pt>
                <c:pt idx="182">
                  <c:v>42765</c:v>
                </c:pt>
                <c:pt idx="183">
                  <c:v>42766</c:v>
                </c:pt>
                <c:pt idx="184">
                  <c:v>42767</c:v>
                </c:pt>
                <c:pt idx="185">
                  <c:v>42768</c:v>
                </c:pt>
                <c:pt idx="186">
                  <c:v>42769</c:v>
                </c:pt>
                <c:pt idx="187">
                  <c:v>42772</c:v>
                </c:pt>
                <c:pt idx="188">
                  <c:v>42773</c:v>
                </c:pt>
                <c:pt idx="189">
                  <c:v>42774</c:v>
                </c:pt>
                <c:pt idx="190">
                  <c:v>42775</c:v>
                </c:pt>
                <c:pt idx="191">
                  <c:v>42776</c:v>
                </c:pt>
                <c:pt idx="192">
                  <c:v>42779</c:v>
                </c:pt>
                <c:pt idx="193">
                  <c:v>42780</c:v>
                </c:pt>
                <c:pt idx="194">
                  <c:v>42781</c:v>
                </c:pt>
                <c:pt idx="195">
                  <c:v>42782</c:v>
                </c:pt>
                <c:pt idx="196">
                  <c:v>42783</c:v>
                </c:pt>
                <c:pt idx="197">
                  <c:v>42786</c:v>
                </c:pt>
                <c:pt idx="198">
                  <c:v>42787</c:v>
                </c:pt>
                <c:pt idx="199">
                  <c:v>42788</c:v>
                </c:pt>
                <c:pt idx="200">
                  <c:v>42789</c:v>
                </c:pt>
                <c:pt idx="201">
                  <c:v>42790</c:v>
                </c:pt>
                <c:pt idx="202">
                  <c:v>42793</c:v>
                </c:pt>
                <c:pt idx="203">
                  <c:v>42794</c:v>
                </c:pt>
                <c:pt idx="204">
                  <c:v>42795</c:v>
                </c:pt>
                <c:pt idx="205">
                  <c:v>42796</c:v>
                </c:pt>
                <c:pt idx="206">
                  <c:v>42797</c:v>
                </c:pt>
                <c:pt idx="207">
                  <c:v>42800</c:v>
                </c:pt>
                <c:pt idx="208">
                  <c:v>42801</c:v>
                </c:pt>
                <c:pt idx="209">
                  <c:v>42802</c:v>
                </c:pt>
                <c:pt idx="210">
                  <c:v>42803</c:v>
                </c:pt>
                <c:pt idx="211">
                  <c:v>42804</c:v>
                </c:pt>
                <c:pt idx="212">
                  <c:v>42807</c:v>
                </c:pt>
                <c:pt idx="213">
                  <c:v>42808</c:v>
                </c:pt>
                <c:pt idx="214">
                  <c:v>42809</c:v>
                </c:pt>
                <c:pt idx="215">
                  <c:v>42810</c:v>
                </c:pt>
                <c:pt idx="216">
                  <c:v>42811</c:v>
                </c:pt>
                <c:pt idx="217">
                  <c:v>42814</c:v>
                </c:pt>
                <c:pt idx="218">
                  <c:v>42815</c:v>
                </c:pt>
                <c:pt idx="219">
                  <c:v>42816</c:v>
                </c:pt>
                <c:pt idx="220">
                  <c:v>42817</c:v>
                </c:pt>
                <c:pt idx="221">
                  <c:v>42818</c:v>
                </c:pt>
                <c:pt idx="222">
                  <c:v>42821</c:v>
                </c:pt>
                <c:pt idx="223">
                  <c:v>42822</c:v>
                </c:pt>
                <c:pt idx="224">
                  <c:v>42823</c:v>
                </c:pt>
                <c:pt idx="225">
                  <c:v>42824</c:v>
                </c:pt>
                <c:pt idx="226">
                  <c:v>42825</c:v>
                </c:pt>
                <c:pt idx="227">
                  <c:v>42828</c:v>
                </c:pt>
                <c:pt idx="228">
                  <c:v>42829</c:v>
                </c:pt>
                <c:pt idx="229">
                  <c:v>42830</c:v>
                </c:pt>
                <c:pt idx="230">
                  <c:v>42831</c:v>
                </c:pt>
                <c:pt idx="231">
                  <c:v>42832</c:v>
                </c:pt>
                <c:pt idx="232">
                  <c:v>42835</c:v>
                </c:pt>
                <c:pt idx="233">
                  <c:v>42836</c:v>
                </c:pt>
                <c:pt idx="234">
                  <c:v>42837</c:v>
                </c:pt>
                <c:pt idx="235">
                  <c:v>42838</c:v>
                </c:pt>
                <c:pt idx="236">
                  <c:v>42839</c:v>
                </c:pt>
                <c:pt idx="237">
                  <c:v>42842</c:v>
                </c:pt>
                <c:pt idx="238">
                  <c:v>42843</c:v>
                </c:pt>
                <c:pt idx="239">
                  <c:v>42844</c:v>
                </c:pt>
                <c:pt idx="240">
                  <c:v>42845</c:v>
                </c:pt>
                <c:pt idx="241">
                  <c:v>42846</c:v>
                </c:pt>
                <c:pt idx="242">
                  <c:v>42849</c:v>
                </c:pt>
                <c:pt idx="243">
                  <c:v>42850</c:v>
                </c:pt>
                <c:pt idx="244">
                  <c:v>42851</c:v>
                </c:pt>
                <c:pt idx="245">
                  <c:v>42852</c:v>
                </c:pt>
                <c:pt idx="246">
                  <c:v>42853</c:v>
                </c:pt>
                <c:pt idx="247">
                  <c:v>42856</c:v>
                </c:pt>
                <c:pt idx="248">
                  <c:v>42857</c:v>
                </c:pt>
                <c:pt idx="249">
                  <c:v>42858</c:v>
                </c:pt>
                <c:pt idx="250">
                  <c:v>42859</c:v>
                </c:pt>
                <c:pt idx="251">
                  <c:v>42860</c:v>
                </c:pt>
                <c:pt idx="252">
                  <c:v>42863</c:v>
                </c:pt>
                <c:pt idx="253">
                  <c:v>42864</c:v>
                </c:pt>
                <c:pt idx="254">
                  <c:v>42865</c:v>
                </c:pt>
                <c:pt idx="255">
                  <c:v>42866</c:v>
                </c:pt>
                <c:pt idx="256">
                  <c:v>42867</c:v>
                </c:pt>
                <c:pt idx="257">
                  <c:v>42870</c:v>
                </c:pt>
                <c:pt idx="258">
                  <c:v>42871</c:v>
                </c:pt>
                <c:pt idx="259">
                  <c:v>42872</c:v>
                </c:pt>
                <c:pt idx="260">
                  <c:v>42873</c:v>
                </c:pt>
                <c:pt idx="261">
                  <c:v>42874</c:v>
                </c:pt>
                <c:pt idx="262">
                  <c:v>42877</c:v>
                </c:pt>
                <c:pt idx="263">
                  <c:v>42878</c:v>
                </c:pt>
                <c:pt idx="264">
                  <c:v>42879</c:v>
                </c:pt>
                <c:pt idx="265">
                  <c:v>42880</c:v>
                </c:pt>
                <c:pt idx="266">
                  <c:v>42881</c:v>
                </c:pt>
                <c:pt idx="267">
                  <c:v>42884</c:v>
                </c:pt>
                <c:pt idx="268">
                  <c:v>42885</c:v>
                </c:pt>
                <c:pt idx="269">
                  <c:v>42886</c:v>
                </c:pt>
                <c:pt idx="270">
                  <c:v>42887</c:v>
                </c:pt>
                <c:pt idx="271">
                  <c:v>42888</c:v>
                </c:pt>
                <c:pt idx="272">
                  <c:v>42891</c:v>
                </c:pt>
                <c:pt idx="273">
                  <c:v>42892</c:v>
                </c:pt>
                <c:pt idx="274">
                  <c:v>42893</c:v>
                </c:pt>
                <c:pt idx="275">
                  <c:v>42894</c:v>
                </c:pt>
                <c:pt idx="276">
                  <c:v>42895</c:v>
                </c:pt>
                <c:pt idx="277">
                  <c:v>42898</c:v>
                </c:pt>
                <c:pt idx="278">
                  <c:v>42899</c:v>
                </c:pt>
                <c:pt idx="279">
                  <c:v>42900</c:v>
                </c:pt>
                <c:pt idx="280">
                  <c:v>42901</c:v>
                </c:pt>
                <c:pt idx="281">
                  <c:v>42902</c:v>
                </c:pt>
                <c:pt idx="282">
                  <c:v>42905</c:v>
                </c:pt>
                <c:pt idx="283">
                  <c:v>42906</c:v>
                </c:pt>
                <c:pt idx="284">
                  <c:v>42907</c:v>
                </c:pt>
                <c:pt idx="285">
                  <c:v>42908</c:v>
                </c:pt>
                <c:pt idx="286">
                  <c:v>42909</c:v>
                </c:pt>
                <c:pt idx="287">
                  <c:v>42912</c:v>
                </c:pt>
                <c:pt idx="288">
                  <c:v>42913</c:v>
                </c:pt>
                <c:pt idx="289">
                  <c:v>42914</c:v>
                </c:pt>
                <c:pt idx="290">
                  <c:v>42915</c:v>
                </c:pt>
                <c:pt idx="291">
                  <c:v>42916</c:v>
                </c:pt>
                <c:pt idx="292">
                  <c:v>42919</c:v>
                </c:pt>
                <c:pt idx="293">
                  <c:v>42920</c:v>
                </c:pt>
                <c:pt idx="294">
                  <c:v>42921</c:v>
                </c:pt>
                <c:pt idx="295">
                  <c:v>42922</c:v>
                </c:pt>
                <c:pt idx="296">
                  <c:v>42923</c:v>
                </c:pt>
                <c:pt idx="297">
                  <c:v>42926</c:v>
                </c:pt>
                <c:pt idx="298">
                  <c:v>42927</c:v>
                </c:pt>
                <c:pt idx="299">
                  <c:v>42928</c:v>
                </c:pt>
                <c:pt idx="300">
                  <c:v>42929</c:v>
                </c:pt>
                <c:pt idx="301">
                  <c:v>42930</c:v>
                </c:pt>
                <c:pt idx="302">
                  <c:v>42933</c:v>
                </c:pt>
                <c:pt idx="303">
                  <c:v>42934</c:v>
                </c:pt>
                <c:pt idx="304">
                  <c:v>42935</c:v>
                </c:pt>
                <c:pt idx="305">
                  <c:v>42936</c:v>
                </c:pt>
                <c:pt idx="306">
                  <c:v>42937</c:v>
                </c:pt>
                <c:pt idx="307">
                  <c:v>42940</c:v>
                </c:pt>
                <c:pt idx="308">
                  <c:v>42941</c:v>
                </c:pt>
                <c:pt idx="309">
                  <c:v>42942</c:v>
                </c:pt>
                <c:pt idx="310">
                  <c:v>42943</c:v>
                </c:pt>
                <c:pt idx="311">
                  <c:v>42944</c:v>
                </c:pt>
                <c:pt idx="312">
                  <c:v>42947</c:v>
                </c:pt>
                <c:pt idx="313">
                  <c:v>42948</c:v>
                </c:pt>
                <c:pt idx="314">
                  <c:v>42949</c:v>
                </c:pt>
                <c:pt idx="315">
                  <c:v>42950</c:v>
                </c:pt>
                <c:pt idx="316">
                  <c:v>42951</c:v>
                </c:pt>
                <c:pt idx="317">
                  <c:v>42954</c:v>
                </c:pt>
                <c:pt idx="318">
                  <c:v>42955</c:v>
                </c:pt>
                <c:pt idx="319">
                  <c:v>42956</c:v>
                </c:pt>
                <c:pt idx="320">
                  <c:v>42957</c:v>
                </c:pt>
                <c:pt idx="321">
                  <c:v>42958</c:v>
                </c:pt>
                <c:pt idx="322">
                  <c:v>42961</c:v>
                </c:pt>
                <c:pt idx="323">
                  <c:v>42962</c:v>
                </c:pt>
                <c:pt idx="324">
                  <c:v>42963</c:v>
                </c:pt>
                <c:pt idx="325">
                  <c:v>42964</c:v>
                </c:pt>
                <c:pt idx="326">
                  <c:v>42965</c:v>
                </c:pt>
                <c:pt idx="327">
                  <c:v>42968</c:v>
                </c:pt>
                <c:pt idx="328">
                  <c:v>42969</c:v>
                </c:pt>
                <c:pt idx="329">
                  <c:v>42970</c:v>
                </c:pt>
                <c:pt idx="330">
                  <c:v>42971</c:v>
                </c:pt>
                <c:pt idx="331">
                  <c:v>42972</c:v>
                </c:pt>
                <c:pt idx="332">
                  <c:v>42975</c:v>
                </c:pt>
                <c:pt idx="333">
                  <c:v>42976</c:v>
                </c:pt>
                <c:pt idx="334">
                  <c:v>42977</c:v>
                </c:pt>
                <c:pt idx="335">
                  <c:v>42978</c:v>
                </c:pt>
                <c:pt idx="336">
                  <c:v>42979</c:v>
                </c:pt>
                <c:pt idx="337">
                  <c:v>42982</c:v>
                </c:pt>
                <c:pt idx="338">
                  <c:v>42983</c:v>
                </c:pt>
                <c:pt idx="339">
                  <c:v>42984</c:v>
                </c:pt>
                <c:pt idx="340">
                  <c:v>42985</c:v>
                </c:pt>
                <c:pt idx="341">
                  <c:v>42986</c:v>
                </c:pt>
                <c:pt idx="342">
                  <c:v>42989</c:v>
                </c:pt>
                <c:pt idx="343">
                  <c:v>42990</c:v>
                </c:pt>
                <c:pt idx="344">
                  <c:v>42991</c:v>
                </c:pt>
                <c:pt idx="345">
                  <c:v>42992</c:v>
                </c:pt>
                <c:pt idx="346">
                  <c:v>42993</c:v>
                </c:pt>
                <c:pt idx="347">
                  <c:v>42996</c:v>
                </c:pt>
                <c:pt idx="348">
                  <c:v>42997</c:v>
                </c:pt>
                <c:pt idx="349">
                  <c:v>42998</c:v>
                </c:pt>
                <c:pt idx="350">
                  <c:v>42999</c:v>
                </c:pt>
                <c:pt idx="351">
                  <c:v>43000</c:v>
                </c:pt>
                <c:pt idx="352">
                  <c:v>43003</c:v>
                </c:pt>
                <c:pt idx="353">
                  <c:v>43004</c:v>
                </c:pt>
                <c:pt idx="354">
                  <c:v>43005</c:v>
                </c:pt>
                <c:pt idx="355">
                  <c:v>43006</c:v>
                </c:pt>
                <c:pt idx="356">
                  <c:v>43007</c:v>
                </c:pt>
                <c:pt idx="357">
                  <c:v>43010</c:v>
                </c:pt>
                <c:pt idx="358">
                  <c:v>43011</c:v>
                </c:pt>
                <c:pt idx="359">
                  <c:v>43012</c:v>
                </c:pt>
                <c:pt idx="360">
                  <c:v>43013</c:v>
                </c:pt>
                <c:pt idx="361">
                  <c:v>43014</c:v>
                </c:pt>
                <c:pt idx="362">
                  <c:v>43017</c:v>
                </c:pt>
                <c:pt idx="363">
                  <c:v>43018</c:v>
                </c:pt>
                <c:pt idx="364">
                  <c:v>43019</c:v>
                </c:pt>
                <c:pt idx="365">
                  <c:v>43020</c:v>
                </c:pt>
                <c:pt idx="366">
                  <c:v>43021</c:v>
                </c:pt>
                <c:pt idx="367">
                  <c:v>43024</c:v>
                </c:pt>
                <c:pt idx="368">
                  <c:v>43025</c:v>
                </c:pt>
                <c:pt idx="369">
                  <c:v>43026</c:v>
                </c:pt>
                <c:pt idx="370">
                  <c:v>43027</c:v>
                </c:pt>
                <c:pt idx="371">
                  <c:v>43028</c:v>
                </c:pt>
                <c:pt idx="372">
                  <c:v>43031</c:v>
                </c:pt>
                <c:pt idx="373">
                  <c:v>43032</c:v>
                </c:pt>
                <c:pt idx="374">
                  <c:v>43033</c:v>
                </c:pt>
                <c:pt idx="375">
                  <c:v>43034</c:v>
                </c:pt>
                <c:pt idx="376">
                  <c:v>43035</c:v>
                </c:pt>
                <c:pt idx="377">
                  <c:v>43038</c:v>
                </c:pt>
                <c:pt idx="378">
                  <c:v>43039</c:v>
                </c:pt>
                <c:pt idx="379">
                  <c:v>43040</c:v>
                </c:pt>
                <c:pt idx="380">
                  <c:v>43041</c:v>
                </c:pt>
                <c:pt idx="381">
                  <c:v>43042</c:v>
                </c:pt>
                <c:pt idx="382">
                  <c:v>43045</c:v>
                </c:pt>
                <c:pt idx="383">
                  <c:v>43046</c:v>
                </c:pt>
                <c:pt idx="384">
                  <c:v>43047</c:v>
                </c:pt>
                <c:pt idx="385">
                  <c:v>43048</c:v>
                </c:pt>
                <c:pt idx="386">
                  <c:v>43049</c:v>
                </c:pt>
                <c:pt idx="387">
                  <c:v>43052</c:v>
                </c:pt>
                <c:pt idx="388">
                  <c:v>43053</c:v>
                </c:pt>
                <c:pt idx="389">
                  <c:v>43054</c:v>
                </c:pt>
                <c:pt idx="390">
                  <c:v>43055</c:v>
                </c:pt>
                <c:pt idx="391">
                  <c:v>43056</c:v>
                </c:pt>
                <c:pt idx="392">
                  <c:v>43059</c:v>
                </c:pt>
                <c:pt idx="393">
                  <c:v>43060</c:v>
                </c:pt>
              </c:numCache>
            </c:numRef>
          </c:cat>
          <c:val>
            <c:numRef>
              <c:f>Sheet2!$B$1:$B$394</c:f>
              <c:numCache>
                <c:formatCode>General</c:formatCode>
                <c:ptCount val="394"/>
                <c:pt idx="0">
                  <c:v>1246</c:v>
                </c:pt>
                <c:pt idx="1">
                  <c:v>2421</c:v>
                </c:pt>
                <c:pt idx="2">
                  <c:v>1938</c:v>
                </c:pt>
                <c:pt idx="3">
                  <c:v>2110</c:v>
                </c:pt>
                <c:pt idx="4">
                  <c:v>1786</c:v>
                </c:pt>
                <c:pt idx="5">
                  <c:v>1371</c:v>
                </c:pt>
                <c:pt idx="6">
                  <c:v>1476</c:v>
                </c:pt>
                <c:pt idx="7">
                  <c:v>1525</c:v>
                </c:pt>
                <c:pt idx="8">
                  <c:v>2563</c:v>
                </c:pt>
                <c:pt idx="9">
                  <c:v>1943</c:v>
                </c:pt>
                <c:pt idx="10">
                  <c:v>1858</c:v>
                </c:pt>
                <c:pt idx="11">
                  <c:v>1799</c:v>
                </c:pt>
                <c:pt idx="12">
                  <c:v>1847</c:v>
                </c:pt>
                <c:pt idx="13">
                  <c:v>2018</c:v>
                </c:pt>
                <c:pt idx="14">
                  <c:v>1741</c:v>
                </c:pt>
                <c:pt idx="15">
                  <c:v>1815</c:v>
                </c:pt>
                <c:pt idx="16">
                  <c:v>1474</c:v>
                </c:pt>
                <c:pt idx="17">
                  <c:v>1585</c:v>
                </c:pt>
                <c:pt idx="18">
                  <c:v>1804</c:v>
                </c:pt>
                <c:pt idx="19">
                  <c:v>2350</c:v>
                </c:pt>
                <c:pt idx="20">
                  <c:v>1803</c:v>
                </c:pt>
                <c:pt idx="21">
                  <c:v>2196</c:v>
                </c:pt>
                <c:pt idx="22">
                  <c:v>2031</c:v>
                </c:pt>
                <c:pt idx="23">
                  <c:v>1811</c:v>
                </c:pt>
                <c:pt idx="24">
                  <c:v>1906</c:v>
                </c:pt>
                <c:pt idx="25">
                  <c:v>1878</c:v>
                </c:pt>
                <c:pt idx="26">
                  <c:v>1357</c:v>
                </c:pt>
                <c:pt idx="27">
                  <c:v>2112</c:v>
                </c:pt>
                <c:pt idx="28">
                  <c:v>3586</c:v>
                </c:pt>
                <c:pt idx="29">
                  <c:v>2776</c:v>
                </c:pt>
                <c:pt idx="30">
                  <c:v>2004</c:v>
                </c:pt>
                <c:pt idx="31">
                  <c:v>1596</c:v>
                </c:pt>
                <c:pt idx="32">
                  <c:v>2390</c:v>
                </c:pt>
                <c:pt idx="33">
                  <c:v>2738</c:v>
                </c:pt>
                <c:pt idx="34">
                  <c:v>2346</c:v>
                </c:pt>
                <c:pt idx="35">
                  <c:v>2562</c:v>
                </c:pt>
                <c:pt idx="36">
                  <c:v>2525</c:v>
                </c:pt>
                <c:pt idx="37">
                  <c:v>1591</c:v>
                </c:pt>
                <c:pt idx="38">
                  <c:v>2303</c:v>
                </c:pt>
                <c:pt idx="39">
                  <c:v>2291</c:v>
                </c:pt>
                <c:pt idx="40">
                  <c:v>1898</c:v>
                </c:pt>
                <c:pt idx="41">
                  <c:v>2207</c:v>
                </c:pt>
                <c:pt idx="42">
                  <c:v>2212</c:v>
                </c:pt>
                <c:pt idx="43">
                  <c:v>2421</c:v>
                </c:pt>
                <c:pt idx="44">
                  <c:v>2356</c:v>
                </c:pt>
                <c:pt idx="45">
                  <c:v>1943</c:v>
                </c:pt>
                <c:pt idx="46">
                  <c:v>2191</c:v>
                </c:pt>
                <c:pt idx="47">
                  <c:v>2043</c:v>
                </c:pt>
                <c:pt idx="48">
                  <c:v>2386</c:v>
                </c:pt>
                <c:pt idx="49">
                  <c:v>1716</c:v>
                </c:pt>
                <c:pt idx="50">
                  <c:v>2142</c:v>
                </c:pt>
                <c:pt idx="51">
                  <c:v>1776</c:v>
                </c:pt>
                <c:pt idx="52">
                  <c:v>1694</c:v>
                </c:pt>
                <c:pt idx="53">
                  <c:v>2089</c:v>
                </c:pt>
                <c:pt idx="54">
                  <c:v>2069</c:v>
                </c:pt>
                <c:pt idx="55">
                  <c:v>2343</c:v>
                </c:pt>
                <c:pt idx="56">
                  <c:v>1700</c:v>
                </c:pt>
                <c:pt idx="57">
                  <c:v>1909</c:v>
                </c:pt>
                <c:pt idx="58">
                  <c:v>1283</c:v>
                </c:pt>
                <c:pt idx="59">
                  <c:v>2045</c:v>
                </c:pt>
                <c:pt idx="60">
                  <c:v>1174</c:v>
                </c:pt>
                <c:pt idx="61">
                  <c:v>773</c:v>
                </c:pt>
                <c:pt idx="62">
                  <c:v>1464</c:v>
                </c:pt>
                <c:pt idx="63">
                  <c:v>1659</c:v>
                </c:pt>
                <c:pt idx="64">
                  <c:v>1798</c:v>
                </c:pt>
                <c:pt idx="65">
                  <c:v>1775</c:v>
                </c:pt>
                <c:pt idx="66">
                  <c:v>1249</c:v>
                </c:pt>
                <c:pt idx="67">
                  <c:v>1593</c:v>
                </c:pt>
                <c:pt idx="68">
                  <c:v>2127</c:v>
                </c:pt>
                <c:pt idx="69">
                  <c:v>2061</c:v>
                </c:pt>
                <c:pt idx="70">
                  <c:v>2112</c:v>
                </c:pt>
                <c:pt idx="71">
                  <c:v>1501</c:v>
                </c:pt>
                <c:pt idx="72">
                  <c:v>1728</c:v>
                </c:pt>
                <c:pt idx="73">
                  <c:v>1477</c:v>
                </c:pt>
                <c:pt idx="74">
                  <c:v>2094</c:v>
                </c:pt>
                <c:pt idx="75">
                  <c:v>903</c:v>
                </c:pt>
                <c:pt idx="76">
                  <c:v>1298</c:v>
                </c:pt>
                <c:pt idx="77">
                  <c:v>1716</c:v>
                </c:pt>
                <c:pt idx="78">
                  <c:v>1476</c:v>
                </c:pt>
                <c:pt idx="79">
                  <c:v>1470</c:v>
                </c:pt>
                <c:pt idx="80">
                  <c:v>392</c:v>
                </c:pt>
                <c:pt idx="81">
                  <c:v>1041</c:v>
                </c:pt>
                <c:pt idx="82">
                  <c:v>1660</c:v>
                </c:pt>
                <c:pt idx="83">
                  <c:v>2328</c:v>
                </c:pt>
                <c:pt idx="84">
                  <c:v>2967</c:v>
                </c:pt>
                <c:pt idx="85">
                  <c:v>2517</c:v>
                </c:pt>
                <c:pt idx="86">
                  <c:v>2380</c:v>
                </c:pt>
                <c:pt idx="87">
                  <c:v>2197</c:v>
                </c:pt>
                <c:pt idx="88">
                  <c:v>2793</c:v>
                </c:pt>
                <c:pt idx="89">
                  <c:v>2965</c:v>
                </c:pt>
                <c:pt idx="90">
                  <c:v>3091</c:v>
                </c:pt>
                <c:pt idx="91">
                  <c:v>1604</c:v>
                </c:pt>
                <c:pt idx="92">
                  <c:v>2443</c:v>
                </c:pt>
                <c:pt idx="93">
                  <c:v>2359</c:v>
                </c:pt>
                <c:pt idx="94">
                  <c:v>3067</c:v>
                </c:pt>
                <c:pt idx="95">
                  <c:v>2001</c:v>
                </c:pt>
                <c:pt idx="96">
                  <c:v>2647</c:v>
                </c:pt>
                <c:pt idx="97">
                  <c:v>2726</c:v>
                </c:pt>
                <c:pt idx="98">
                  <c:v>2668</c:v>
                </c:pt>
                <c:pt idx="99">
                  <c:v>2660</c:v>
                </c:pt>
                <c:pt idx="100">
                  <c:v>3125</c:v>
                </c:pt>
                <c:pt idx="101">
                  <c:v>2613</c:v>
                </c:pt>
                <c:pt idx="102">
                  <c:v>2560</c:v>
                </c:pt>
                <c:pt idx="103">
                  <c:v>2962</c:v>
                </c:pt>
                <c:pt idx="104">
                  <c:v>3403</c:v>
                </c:pt>
                <c:pt idx="105">
                  <c:v>4079</c:v>
                </c:pt>
                <c:pt idx="106">
                  <c:v>4986</c:v>
                </c:pt>
                <c:pt idx="107">
                  <c:v>2602</c:v>
                </c:pt>
                <c:pt idx="108">
                  <c:v>3818</c:v>
                </c:pt>
                <c:pt idx="109">
                  <c:v>2620</c:v>
                </c:pt>
                <c:pt idx="110">
                  <c:v>3313</c:v>
                </c:pt>
                <c:pt idx="111">
                  <c:v>2798</c:v>
                </c:pt>
                <c:pt idx="112">
                  <c:v>1575</c:v>
                </c:pt>
                <c:pt idx="113">
                  <c:v>2215</c:v>
                </c:pt>
                <c:pt idx="114">
                  <c:v>1933</c:v>
                </c:pt>
                <c:pt idx="115">
                  <c:v>2052</c:v>
                </c:pt>
                <c:pt idx="116">
                  <c:v>1864</c:v>
                </c:pt>
                <c:pt idx="117">
                  <c:v>2004</c:v>
                </c:pt>
                <c:pt idx="118">
                  <c:v>3576</c:v>
                </c:pt>
                <c:pt idx="119">
                  <c:v>4729</c:v>
                </c:pt>
                <c:pt idx="120">
                  <c:v>3138</c:v>
                </c:pt>
                <c:pt idx="121">
                  <c:v>3399</c:v>
                </c:pt>
                <c:pt idx="122">
                  <c:v>1868</c:v>
                </c:pt>
                <c:pt idx="123">
                  <c:v>3245</c:v>
                </c:pt>
                <c:pt idx="124">
                  <c:v>3322</c:v>
                </c:pt>
                <c:pt idx="125">
                  <c:v>3099</c:v>
                </c:pt>
                <c:pt idx="126">
                  <c:v>3223</c:v>
                </c:pt>
                <c:pt idx="127">
                  <c:v>2622</c:v>
                </c:pt>
                <c:pt idx="128">
                  <c:v>3014</c:v>
                </c:pt>
                <c:pt idx="129">
                  <c:v>4475</c:v>
                </c:pt>
                <c:pt idx="130">
                  <c:v>3424</c:v>
                </c:pt>
                <c:pt idx="131">
                  <c:v>3440</c:v>
                </c:pt>
                <c:pt idx="132">
                  <c:v>4008</c:v>
                </c:pt>
                <c:pt idx="133">
                  <c:v>4584</c:v>
                </c:pt>
                <c:pt idx="134">
                  <c:v>4550</c:v>
                </c:pt>
                <c:pt idx="135">
                  <c:v>4761</c:v>
                </c:pt>
                <c:pt idx="136">
                  <c:v>3614</c:v>
                </c:pt>
                <c:pt idx="137">
                  <c:v>2819</c:v>
                </c:pt>
                <c:pt idx="138">
                  <c:v>4129</c:v>
                </c:pt>
                <c:pt idx="139">
                  <c:v>3583</c:v>
                </c:pt>
                <c:pt idx="140">
                  <c:v>4061</c:v>
                </c:pt>
                <c:pt idx="141">
                  <c:v>3345</c:v>
                </c:pt>
                <c:pt idx="142">
                  <c:v>2638</c:v>
                </c:pt>
                <c:pt idx="143">
                  <c:v>3148</c:v>
                </c:pt>
                <c:pt idx="144">
                  <c:v>3351</c:v>
                </c:pt>
                <c:pt idx="145">
                  <c:v>3510</c:v>
                </c:pt>
                <c:pt idx="146">
                  <c:v>3008</c:v>
                </c:pt>
                <c:pt idx="147">
                  <c:v>3155</c:v>
                </c:pt>
                <c:pt idx="148">
                  <c:v>2289</c:v>
                </c:pt>
                <c:pt idx="149">
                  <c:v>3281</c:v>
                </c:pt>
                <c:pt idx="150">
                  <c:v>3223</c:v>
                </c:pt>
                <c:pt idx="151">
                  <c:v>3337</c:v>
                </c:pt>
                <c:pt idx="152">
                  <c:v>2227</c:v>
                </c:pt>
                <c:pt idx="153">
                  <c:v>2696</c:v>
                </c:pt>
                <c:pt idx="154">
                  <c:v>779</c:v>
                </c:pt>
                <c:pt idx="155">
                  <c:v>623</c:v>
                </c:pt>
                <c:pt idx="156">
                  <c:v>51</c:v>
                </c:pt>
                <c:pt idx="157">
                  <c:v>88</c:v>
                </c:pt>
                <c:pt idx="158">
                  <c:v>95</c:v>
                </c:pt>
                <c:pt idx="159">
                  <c:v>73</c:v>
                </c:pt>
                <c:pt idx="160">
                  <c:v>73</c:v>
                </c:pt>
                <c:pt idx="161">
                  <c:v>39</c:v>
                </c:pt>
                <c:pt idx="162">
                  <c:v>259</c:v>
                </c:pt>
                <c:pt idx="163">
                  <c:v>122</c:v>
                </c:pt>
                <c:pt idx="164">
                  <c:v>704</c:v>
                </c:pt>
                <c:pt idx="165">
                  <c:v>879</c:v>
                </c:pt>
                <c:pt idx="166">
                  <c:v>1375</c:v>
                </c:pt>
                <c:pt idx="167">
                  <c:v>3786</c:v>
                </c:pt>
                <c:pt idx="168">
                  <c:v>3276</c:v>
                </c:pt>
                <c:pt idx="169">
                  <c:v>3860</c:v>
                </c:pt>
                <c:pt idx="170">
                  <c:v>2748</c:v>
                </c:pt>
                <c:pt idx="171">
                  <c:v>3261</c:v>
                </c:pt>
                <c:pt idx="172">
                  <c:v>3701</c:v>
                </c:pt>
                <c:pt idx="173">
                  <c:v>4236</c:v>
                </c:pt>
                <c:pt idx="174">
                  <c:v>3498</c:v>
                </c:pt>
                <c:pt idx="175">
                  <c:v>3793</c:v>
                </c:pt>
                <c:pt idx="176">
                  <c:v>3581</c:v>
                </c:pt>
                <c:pt idx="177">
                  <c:v>5433</c:v>
                </c:pt>
                <c:pt idx="178">
                  <c:v>4686</c:v>
                </c:pt>
                <c:pt idx="179">
                  <c:v>4691</c:v>
                </c:pt>
                <c:pt idx="180">
                  <c:v>4447</c:v>
                </c:pt>
                <c:pt idx="181">
                  <c:v>4084</c:v>
                </c:pt>
                <c:pt idx="182">
                  <c:v>4203</c:v>
                </c:pt>
                <c:pt idx="183">
                  <c:v>4765</c:v>
                </c:pt>
                <c:pt idx="184">
                  <c:v>4303</c:v>
                </c:pt>
                <c:pt idx="185">
                  <c:v>4530</c:v>
                </c:pt>
                <c:pt idx="186">
                  <c:v>5012</c:v>
                </c:pt>
                <c:pt idx="187">
                  <c:v>5049</c:v>
                </c:pt>
                <c:pt idx="188">
                  <c:v>5287</c:v>
                </c:pt>
                <c:pt idx="189">
                  <c:v>6352</c:v>
                </c:pt>
                <c:pt idx="190">
                  <c:v>6186</c:v>
                </c:pt>
                <c:pt idx="191">
                  <c:v>4928</c:v>
                </c:pt>
                <c:pt idx="192">
                  <c:v>5610</c:v>
                </c:pt>
                <c:pt idx="193">
                  <c:v>5806</c:v>
                </c:pt>
                <c:pt idx="194">
                  <c:v>6889</c:v>
                </c:pt>
                <c:pt idx="195">
                  <c:v>6413</c:v>
                </c:pt>
                <c:pt idx="196">
                  <c:v>5516</c:v>
                </c:pt>
                <c:pt idx="197">
                  <c:v>4924</c:v>
                </c:pt>
                <c:pt idx="198">
                  <c:v>5502</c:v>
                </c:pt>
                <c:pt idx="199">
                  <c:v>4760</c:v>
                </c:pt>
                <c:pt idx="200">
                  <c:v>5238</c:v>
                </c:pt>
                <c:pt idx="201">
                  <c:v>5263</c:v>
                </c:pt>
                <c:pt idx="202">
                  <c:v>5608</c:v>
                </c:pt>
                <c:pt idx="203">
                  <c:v>5927</c:v>
                </c:pt>
                <c:pt idx="204">
                  <c:v>6435</c:v>
                </c:pt>
                <c:pt idx="205">
                  <c:v>5825</c:v>
                </c:pt>
                <c:pt idx="206">
                  <c:v>6197</c:v>
                </c:pt>
                <c:pt idx="207">
                  <c:v>5833</c:v>
                </c:pt>
                <c:pt idx="208">
                  <c:v>5999</c:v>
                </c:pt>
                <c:pt idx="209">
                  <c:v>5960</c:v>
                </c:pt>
                <c:pt idx="210">
                  <c:v>4955</c:v>
                </c:pt>
                <c:pt idx="211">
                  <c:v>5467</c:v>
                </c:pt>
                <c:pt idx="212">
                  <c:v>6058</c:v>
                </c:pt>
                <c:pt idx="213">
                  <c:v>6533</c:v>
                </c:pt>
                <c:pt idx="214">
                  <c:v>6614</c:v>
                </c:pt>
                <c:pt idx="215">
                  <c:v>5847</c:v>
                </c:pt>
                <c:pt idx="216">
                  <c:v>6422</c:v>
                </c:pt>
                <c:pt idx="217">
                  <c:v>6159</c:v>
                </c:pt>
                <c:pt idx="218">
                  <c:v>6391</c:v>
                </c:pt>
                <c:pt idx="219">
                  <c:v>6434</c:v>
                </c:pt>
                <c:pt idx="220">
                  <c:v>6135</c:v>
                </c:pt>
                <c:pt idx="221">
                  <c:v>5115</c:v>
                </c:pt>
                <c:pt idx="222">
                  <c:v>4486</c:v>
                </c:pt>
                <c:pt idx="223">
                  <c:v>5581</c:v>
                </c:pt>
                <c:pt idx="224">
                  <c:v>6218</c:v>
                </c:pt>
                <c:pt idx="225">
                  <c:v>6411</c:v>
                </c:pt>
                <c:pt idx="226">
                  <c:v>3972</c:v>
                </c:pt>
                <c:pt idx="227">
                  <c:v>5395</c:v>
                </c:pt>
                <c:pt idx="228">
                  <c:v>5529</c:v>
                </c:pt>
                <c:pt idx="229">
                  <c:v>4990</c:v>
                </c:pt>
                <c:pt idx="230">
                  <c:v>5143</c:v>
                </c:pt>
                <c:pt idx="231">
                  <c:v>4776</c:v>
                </c:pt>
                <c:pt idx="232">
                  <c:v>5993</c:v>
                </c:pt>
                <c:pt idx="233">
                  <c:v>6082</c:v>
                </c:pt>
                <c:pt idx="234">
                  <c:v>5752</c:v>
                </c:pt>
                <c:pt idx="235">
                  <c:v>4191</c:v>
                </c:pt>
                <c:pt idx="236">
                  <c:v>452</c:v>
                </c:pt>
                <c:pt idx="237">
                  <c:v>489</c:v>
                </c:pt>
                <c:pt idx="238">
                  <c:v>6639</c:v>
                </c:pt>
                <c:pt idx="239">
                  <c:v>5511</c:v>
                </c:pt>
                <c:pt idx="240">
                  <c:v>6146</c:v>
                </c:pt>
                <c:pt idx="241">
                  <c:v>5587</c:v>
                </c:pt>
                <c:pt idx="242">
                  <c:v>5135</c:v>
                </c:pt>
                <c:pt idx="243">
                  <c:v>6129</c:v>
                </c:pt>
                <c:pt idx="244">
                  <c:v>5931</c:v>
                </c:pt>
                <c:pt idx="245">
                  <c:v>6700</c:v>
                </c:pt>
                <c:pt idx="246">
                  <c:v>4789</c:v>
                </c:pt>
                <c:pt idx="247">
                  <c:v>1136</c:v>
                </c:pt>
                <c:pt idx="248">
                  <c:v>5973</c:v>
                </c:pt>
                <c:pt idx="249">
                  <c:v>5625</c:v>
                </c:pt>
                <c:pt idx="250">
                  <c:v>5675</c:v>
                </c:pt>
                <c:pt idx="251">
                  <c:v>4669</c:v>
                </c:pt>
                <c:pt idx="252">
                  <c:v>5051</c:v>
                </c:pt>
                <c:pt idx="253">
                  <c:v>6121</c:v>
                </c:pt>
                <c:pt idx="254">
                  <c:v>6681</c:v>
                </c:pt>
                <c:pt idx="255">
                  <c:v>6156</c:v>
                </c:pt>
                <c:pt idx="256">
                  <c:v>5303</c:v>
                </c:pt>
                <c:pt idx="257">
                  <c:v>6656</c:v>
                </c:pt>
                <c:pt idx="258">
                  <c:v>6250</c:v>
                </c:pt>
                <c:pt idx="259">
                  <c:v>7271</c:v>
                </c:pt>
                <c:pt idx="260">
                  <c:v>7986</c:v>
                </c:pt>
                <c:pt idx="261">
                  <c:v>5788</c:v>
                </c:pt>
                <c:pt idx="262">
                  <c:v>6317</c:v>
                </c:pt>
                <c:pt idx="263">
                  <c:v>6743</c:v>
                </c:pt>
                <c:pt idx="264">
                  <c:v>5802</c:v>
                </c:pt>
                <c:pt idx="265">
                  <c:v>1490</c:v>
                </c:pt>
                <c:pt idx="266">
                  <c:v>3298</c:v>
                </c:pt>
                <c:pt idx="267">
                  <c:v>4575</c:v>
                </c:pt>
                <c:pt idx="268">
                  <c:v>6624</c:v>
                </c:pt>
                <c:pt idx="269">
                  <c:v>5474</c:v>
                </c:pt>
                <c:pt idx="270">
                  <c:v>4784</c:v>
                </c:pt>
                <c:pt idx="271">
                  <c:v>6252</c:v>
                </c:pt>
                <c:pt idx="272">
                  <c:v>1372</c:v>
                </c:pt>
                <c:pt idx="273">
                  <c:v>6033</c:v>
                </c:pt>
                <c:pt idx="274">
                  <c:v>5859</c:v>
                </c:pt>
                <c:pt idx="275">
                  <c:v>6225</c:v>
                </c:pt>
                <c:pt idx="276">
                  <c:v>5984</c:v>
                </c:pt>
                <c:pt idx="277">
                  <c:v>5509</c:v>
                </c:pt>
                <c:pt idx="278">
                  <c:v>5570</c:v>
                </c:pt>
                <c:pt idx="279">
                  <c:v>6525</c:v>
                </c:pt>
                <c:pt idx="280">
                  <c:v>5428</c:v>
                </c:pt>
                <c:pt idx="281">
                  <c:v>4779</c:v>
                </c:pt>
                <c:pt idx="282">
                  <c:v>7120</c:v>
                </c:pt>
                <c:pt idx="283">
                  <c:v>8071</c:v>
                </c:pt>
                <c:pt idx="284">
                  <c:v>6863</c:v>
                </c:pt>
                <c:pt idx="285">
                  <c:v>7064</c:v>
                </c:pt>
                <c:pt idx="286">
                  <c:v>6036</c:v>
                </c:pt>
                <c:pt idx="287">
                  <c:v>6857</c:v>
                </c:pt>
                <c:pt idx="288">
                  <c:v>7269</c:v>
                </c:pt>
                <c:pt idx="289">
                  <c:v>7121</c:v>
                </c:pt>
                <c:pt idx="290">
                  <c:v>5608</c:v>
                </c:pt>
                <c:pt idx="291">
                  <c:v>6085</c:v>
                </c:pt>
                <c:pt idx="292">
                  <c:v>4492</c:v>
                </c:pt>
                <c:pt idx="293">
                  <c:v>5973</c:v>
                </c:pt>
                <c:pt idx="294">
                  <c:v>6648</c:v>
                </c:pt>
                <c:pt idx="295">
                  <c:v>6468</c:v>
                </c:pt>
                <c:pt idx="296">
                  <c:v>4813</c:v>
                </c:pt>
                <c:pt idx="297">
                  <c:v>5174</c:v>
                </c:pt>
                <c:pt idx="298">
                  <c:v>5756</c:v>
                </c:pt>
                <c:pt idx="299">
                  <c:v>5396</c:v>
                </c:pt>
                <c:pt idx="300">
                  <c:v>6948</c:v>
                </c:pt>
                <c:pt idx="301">
                  <c:v>5860</c:v>
                </c:pt>
                <c:pt idx="302">
                  <c:v>5936</c:v>
                </c:pt>
                <c:pt idx="303">
                  <c:v>7137</c:v>
                </c:pt>
                <c:pt idx="304">
                  <c:v>7904</c:v>
                </c:pt>
                <c:pt idx="305">
                  <c:v>7271</c:v>
                </c:pt>
                <c:pt idx="306">
                  <c:v>7320</c:v>
                </c:pt>
                <c:pt idx="307">
                  <c:v>5920</c:v>
                </c:pt>
                <c:pt idx="308">
                  <c:v>5853</c:v>
                </c:pt>
                <c:pt idx="309">
                  <c:v>6446</c:v>
                </c:pt>
                <c:pt idx="310">
                  <c:v>5859</c:v>
                </c:pt>
                <c:pt idx="311">
                  <c:v>5982</c:v>
                </c:pt>
                <c:pt idx="312">
                  <c:v>5853</c:v>
                </c:pt>
                <c:pt idx="313">
                  <c:v>6116</c:v>
                </c:pt>
                <c:pt idx="314">
                  <c:v>5854</c:v>
                </c:pt>
                <c:pt idx="315">
                  <c:v>6433</c:v>
                </c:pt>
                <c:pt idx="316">
                  <c:v>5757</c:v>
                </c:pt>
                <c:pt idx="317">
                  <c:v>5468</c:v>
                </c:pt>
                <c:pt idx="318">
                  <c:v>6150</c:v>
                </c:pt>
                <c:pt idx="319">
                  <c:v>6790</c:v>
                </c:pt>
                <c:pt idx="320">
                  <c:v>6448</c:v>
                </c:pt>
                <c:pt idx="321">
                  <c:v>4149</c:v>
                </c:pt>
                <c:pt idx="322">
                  <c:v>5445</c:v>
                </c:pt>
                <c:pt idx="323">
                  <c:v>6661</c:v>
                </c:pt>
                <c:pt idx="324">
                  <c:v>6920</c:v>
                </c:pt>
                <c:pt idx="325">
                  <c:v>6031</c:v>
                </c:pt>
                <c:pt idx="326">
                  <c:v>5349</c:v>
                </c:pt>
                <c:pt idx="327">
                  <c:v>4713</c:v>
                </c:pt>
                <c:pt idx="328">
                  <c:v>5234</c:v>
                </c:pt>
                <c:pt idx="329">
                  <c:v>5423</c:v>
                </c:pt>
                <c:pt idx="330">
                  <c:v>6866</c:v>
                </c:pt>
                <c:pt idx="331">
                  <c:v>5471</c:v>
                </c:pt>
                <c:pt idx="332">
                  <c:v>4968</c:v>
                </c:pt>
                <c:pt idx="333">
                  <c:v>6507</c:v>
                </c:pt>
                <c:pt idx="334">
                  <c:v>7023</c:v>
                </c:pt>
                <c:pt idx="335">
                  <c:v>6879</c:v>
                </c:pt>
                <c:pt idx="336">
                  <c:v>5489</c:v>
                </c:pt>
                <c:pt idx="337">
                  <c:v>6046</c:v>
                </c:pt>
                <c:pt idx="338">
                  <c:v>6931</c:v>
                </c:pt>
                <c:pt idx="339">
                  <c:v>7031</c:v>
                </c:pt>
                <c:pt idx="340">
                  <c:v>2109</c:v>
                </c:pt>
                <c:pt idx="341">
                  <c:v>4868</c:v>
                </c:pt>
                <c:pt idx="342">
                  <c:v>5812</c:v>
                </c:pt>
                <c:pt idx="343">
                  <c:v>7508</c:v>
                </c:pt>
                <c:pt idx="344">
                  <c:v>8588</c:v>
                </c:pt>
                <c:pt idx="345">
                  <c:v>7439</c:v>
                </c:pt>
                <c:pt idx="346">
                  <c:v>7465</c:v>
                </c:pt>
                <c:pt idx="347">
                  <c:v>6856</c:v>
                </c:pt>
                <c:pt idx="348">
                  <c:v>7294</c:v>
                </c:pt>
                <c:pt idx="349">
                  <c:v>7511</c:v>
                </c:pt>
                <c:pt idx="350">
                  <c:v>6955</c:v>
                </c:pt>
                <c:pt idx="351">
                  <c:v>6436</c:v>
                </c:pt>
                <c:pt idx="352">
                  <c:v>6423</c:v>
                </c:pt>
                <c:pt idx="353">
                  <c:v>7034</c:v>
                </c:pt>
                <c:pt idx="354">
                  <c:v>8547</c:v>
                </c:pt>
                <c:pt idx="355">
                  <c:v>8480</c:v>
                </c:pt>
                <c:pt idx="356">
                  <c:v>6611</c:v>
                </c:pt>
                <c:pt idx="357">
                  <c:v>7968</c:v>
                </c:pt>
                <c:pt idx="358">
                  <c:v>8693</c:v>
                </c:pt>
                <c:pt idx="359">
                  <c:v>9012</c:v>
                </c:pt>
                <c:pt idx="360">
                  <c:v>6602</c:v>
                </c:pt>
                <c:pt idx="361">
                  <c:v>7044</c:v>
                </c:pt>
                <c:pt idx="362">
                  <c:v>6849</c:v>
                </c:pt>
                <c:pt idx="363">
                  <c:v>8698</c:v>
                </c:pt>
                <c:pt idx="364">
                  <c:v>8741</c:v>
                </c:pt>
                <c:pt idx="365">
                  <c:v>9197</c:v>
                </c:pt>
                <c:pt idx="366">
                  <c:v>8267</c:v>
                </c:pt>
                <c:pt idx="367">
                  <c:v>8726</c:v>
                </c:pt>
                <c:pt idx="368">
                  <c:v>9281</c:v>
                </c:pt>
                <c:pt idx="369">
                  <c:v>8737</c:v>
                </c:pt>
                <c:pt idx="370">
                  <c:v>8566</c:v>
                </c:pt>
                <c:pt idx="371">
                  <c:v>8818</c:v>
                </c:pt>
                <c:pt idx="372">
                  <c:v>9412</c:v>
                </c:pt>
                <c:pt idx="373">
                  <c:v>9625</c:v>
                </c:pt>
                <c:pt idx="374">
                  <c:v>8435</c:v>
                </c:pt>
                <c:pt idx="375">
                  <c:v>8317</c:v>
                </c:pt>
                <c:pt idx="376">
                  <c:v>7701</c:v>
                </c:pt>
                <c:pt idx="377">
                  <c:v>7990</c:v>
                </c:pt>
                <c:pt idx="378">
                  <c:v>9327</c:v>
                </c:pt>
                <c:pt idx="379">
                  <c:v>7437</c:v>
                </c:pt>
                <c:pt idx="380">
                  <c:v>10866</c:v>
                </c:pt>
                <c:pt idx="381">
                  <c:v>8839</c:v>
                </c:pt>
                <c:pt idx="382">
                  <c:v>9954</c:v>
                </c:pt>
                <c:pt idx="383">
                  <c:v>10344</c:v>
                </c:pt>
                <c:pt idx="384">
                  <c:v>9079</c:v>
                </c:pt>
                <c:pt idx="385">
                  <c:v>10817</c:v>
                </c:pt>
                <c:pt idx="386">
                  <c:v>8558</c:v>
                </c:pt>
                <c:pt idx="387">
                  <c:v>9772</c:v>
                </c:pt>
                <c:pt idx="388">
                  <c:v>12155</c:v>
                </c:pt>
                <c:pt idx="389">
                  <c:v>11487</c:v>
                </c:pt>
                <c:pt idx="390">
                  <c:v>10865</c:v>
                </c:pt>
                <c:pt idx="391">
                  <c:v>9696</c:v>
                </c:pt>
                <c:pt idx="392">
                  <c:v>10050</c:v>
                </c:pt>
                <c:pt idx="393">
                  <c:v>11013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E3-4B44-9E23-3115C3652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893168"/>
        <c:axId val="417893496"/>
      </c:lineChart>
      <c:dateAx>
        <c:axId val="4178931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7893496"/>
        <c:crosses val="autoZero"/>
        <c:auto val="1"/>
        <c:lblOffset val="100"/>
        <c:baseTimeUnit val="days"/>
      </c:dateAx>
      <c:valAx>
        <c:axId val="4178934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789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21CB2-F501-42D4-A10E-79521FF2F2F7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657F4-29AD-41A7-8E60-23AE202EE4B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62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828" y="1466100"/>
            <a:ext cx="6267372" cy="1102519"/>
          </a:xfrm>
        </p:spPr>
        <p:txBody>
          <a:bodyPr/>
          <a:lstStyle>
            <a:lvl1pPr>
              <a:defRPr b="0" i="0">
                <a:solidFill>
                  <a:srgbClr val="005272"/>
                </a:solidFill>
                <a:latin typeface="Maven Pro Medium"/>
                <a:cs typeface="Maven Pro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3473" y="2782931"/>
            <a:ext cx="4462082" cy="131445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1292DE"/>
                </a:solidFill>
                <a:latin typeface="Maven Pro Regular"/>
                <a:cs typeface="Maven Pr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7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9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8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0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2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8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21E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0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9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4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2C5-7BF8-B942-9A37-88A69FF95EF1}" type="datetimeFigureOut">
              <a:rPr lang="en-US" smtClean="0"/>
              <a:pPr/>
              <a:t>11/23/2017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D210-0ABA-3642-AB52-1652129ED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8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1292DE"/>
          </a:solidFill>
          <a:latin typeface="Maven Pro Medium"/>
          <a:ea typeface="+mj-ea"/>
          <a:cs typeface="Maven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Maven Pro Regular"/>
          <a:ea typeface="+mn-ea"/>
          <a:cs typeface="Maven Pr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Maven Pro Regular"/>
          <a:ea typeface="+mn-ea"/>
          <a:cs typeface="Maven Pr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Maven Pro Regular"/>
          <a:ea typeface="+mn-ea"/>
          <a:cs typeface="Maven Pr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aven Pro Regular"/>
          <a:ea typeface="+mn-ea"/>
          <a:cs typeface="Maven Pr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aven Pro Regular"/>
          <a:ea typeface="+mn-ea"/>
          <a:cs typeface="Maven Pr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6100"/>
            <a:ext cx="9144000" cy="1102519"/>
          </a:xfrm>
        </p:spPr>
        <p:txBody>
          <a:bodyPr/>
          <a:lstStyle/>
          <a:p>
            <a:r>
              <a:rPr lang="en-US" dirty="0" smtClean="0"/>
              <a:t>Collaborative Tools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65522" y="2392450"/>
            <a:ext cx="6662591" cy="1314450"/>
          </a:xfrm>
        </p:spPr>
        <p:txBody>
          <a:bodyPr/>
          <a:lstStyle/>
          <a:p>
            <a:r>
              <a:rPr lang="en-GB" dirty="0" smtClean="0"/>
              <a:t>Slack…Mattermost…Discourse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71273" y="4177528"/>
            <a:ext cx="5085327" cy="414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1292DE"/>
                </a:solidFill>
                <a:latin typeface="Maven Pro Regular"/>
                <a:ea typeface="+mn-ea"/>
                <a:cs typeface="Maven Pro Regula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aven Pro Regular"/>
                <a:ea typeface="+mn-ea"/>
                <a:cs typeface="Maven Pro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ven Pro Regular"/>
                <a:ea typeface="+mn-ea"/>
                <a:cs typeface="Maven Pro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ven Pro Regular"/>
                <a:ea typeface="+mn-ea"/>
                <a:cs typeface="Maven Pro Regular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ven Pro Regular"/>
                <a:ea typeface="+mn-ea"/>
                <a:cs typeface="Maven Pro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Adrian Mönnich, CERN		JACoW TM 2017, Beijing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3" y="347333"/>
            <a:ext cx="6961779" cy="4344367"/>
          </a:xfrm>
        </p:spPr>
      </p:pic>
    </p:spTree>
    <p:extLst>
      <p:ext uri="{BB962C8B-B14F-4D97-AF65-F5344CB8AC3E}">
        <p14:creationId xmlns:p14="http://schemas.microsoft.com/office/powerpoint/2010/main" val="17365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Available in both Slack &amp; Mattermost</a:t>
            </a:r>
            <a:endParaRPr lang="en-GB" dirty="0">
              <a:solidFill>
                <a:srgbClr val="005272"/>
              </a:solidFill>
            </a:endParaRPr>
          </a:p>
          <a:p>
            <a:r>
              <a:rPr lang="en-GB" dirty="0" smtClean="0"/>
              <a:t>External systems can react to messages and send messages on their own</a:t>
            </a:r>
          </a:p>
          <a:p>
            <a:r>
              <a:rPr lang="en-GB" dirty="0" smtClean="0">
                <a:solidFill>
                  <a:srgbClr val="005272"/>
                </a:solidFill>
              </a:rPr>
              <a:t>	Mostly useful for technical/development topics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Notifications about new tickets, issues, etc.</a:t>
            </a:r>
          </a:p>
          <a:p>
            <a:r>
              <a:rPr lang="en-GB" dirty="0" smtClean="0"/>
              <a:t>Chat messages can trigger external actions</a:t>
            </a:r>
          </a:p>
        </p:txBody>
      </p:sp>
    </p:spTree>
    <p:extLst>
      <p:ext uri="{BB962C8B-B14F-4D97-AF65-F5344CB8AC3E}">
        <p14:creationId xmlns:p14="http://schemas.microsoft.com/office/powerpoint/2010/main" val="38584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Forum, not a chat</a:t>
            </a:r>
          </a:p>
          <a:p>
            <a:r>
              <a:rPr lang="en-GB" dirty="0" smtClean="0"/>
              <a:t>Open Source (Cloud available)</a:t>
            </a:r>
          </a:p>
          <a:p>
            <a:r>
              <a:rPr lang="en-GB" dirty="0" smtClean="0"/>
              <a:t>No “cloud/enterprise-only” features</a:t>
            </a:r>
          </a:p>
          <a:p>
            <a:r>
              <a:rPr lang="en-GB" dirty="0" smtClean="0"/>
              <a:t>Mobile apps</a:t>
            </a:r>
          </a:p>
          <a:p>
            <a:r>
              <a:rPr lang="en-GB" dirty="0" smtClean="0"/>
              <a:t>SSO/Social login</a:t>
            </a:r>
          </a:p>
        </p:txBody>
      </p:sp>
    </p:spTree>
    <p:extLst>
      <p:ext uri="{BB962C8B-B14F-4D97-AF65-F5344CB8AC3E}">
        <p14:creationId xmlns:p14="http://schemas.microsoft.com/office/powerpoint/2010/main" val="13390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075" y="1165046"/>
            <a:ext cx="4017083" cy="2900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38" y="887313"/>
            <a:ext cx="3863599" cy="34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better?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Depends on your goals, users, and budget!</a:t>
            </a:r>
          </a:p>
          <a:p>
            <a:r>
              <a:rPr lang="en-GB" dirty="0" smtClean="0"/>
              <a:t>Mattermost / Slack</a:t>
            </a:r>
          </a:p>
          <a:p>
            <a:r>
              <a:rPr lang="en-GB" dirty="0"/>
              <a:t>	</a:t>
            </a:r>
            <a:r>
              <a:rPr lang="en-GB" dirty="0" smtClean="0">
                <a:solidFill>
                  <a:srgbClr val="005272"/>
                </a:solidFill>
              </a:rPr>
              <a:t>SSO? Many users? Hosted service?</a:t>
            </a:r>
          </a:p>
          <a:p>
            <a:r>
              <a:rPr lang="en-GB" dirty="0" smtClean="0"/>
              <a:t>Discourse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smtClean="0">
                <a:solidFill>
                  <a:srgbClr val="005272"/>
                </a:solidFill>
              </a:rPr>
              <a:t>Many users with ‘staff’ privileges?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Hosted </a:t>
            </a:r>
            <a:r>
              <a:rPr lang="en-GB" dirty="0">
                <a:solidFill>
                  <a:srgbClr val="005272"/>
                </a:solidFill>
              </a:rPr>
              <a:t>service?</a:t>
            </a:r>
          </a:p>
        </p:txBody>
      </p:sp>
    </p:spTree>
    <p:extLst>
      <p:ext uri="{BB962C8B-B14F-4D97-AF65-F5344CB8AC3E}">
        <p14:creationId xmlns:p14="http://schemas.microsoft.com/office/powerpoint/2010/main" val="386013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everyone has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Email</a:t>
            </a:r>
          </a:p>
          <a:p>
            <a:r>
              <a:rPr lang="en-GB" dirty="0" smtClean="0">
                <a:solidFill>
                  <a:srgbClr val="005272"/>
                </a:solidFill>
              </a:rPr>
              <a:t>	Sometimes too formal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Not real-time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Limited audience vs </a:t>
            </a:r>
            <a:r>
              <a:rPr lang="en-GB" dirty="0" err="1" smtClean="0">
                <a:solidFill>
                  <a:srgbClr val="005272"/>
                </a:solidFill>
              </a:rPr>
              <a:t>spammy</a:t>
            </a:r>
            <a:r>
              <a:rPr lang="en-GB" dirty="0" smtClean="0">
                <a:solidFill>
                  <a:srgbClr val="005272"/>
                </a:solidFill>
              </a:rPr>
              <a:t> mailing lists</a:t>
            </a:r>
            <a:endParaRPr lang="en-GB" dirty="0" smtClean="0"/>
          </a:p>
          <a:p>
            <a:r>
              <a:rPr lang="en-GB" dirty="0" smtClean="0"/>
              <a:t>Phone</a:t>
            </a:r>
          </a:p>
          <a:p>
            <a:r>
              <a:rPr lang="en-GB" dirty="0" smtClean="0">
                <a:solidFill>
                  <a:srgbClr val="005272"/>
                </a:solidFill>
              </a:rPr>
              <a:t>	Very intrusive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03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Chats</a:t>
            </a:r>
          </a:p>
          <a:p>
            <a:r>
              <a:rPr lang="en-GB" dirty="0" smtClean="0">
                <a:solidFill>
                  <a:srgbClr val="005272"/>
                </a:solidFill>
              </a:rPr>
              <a:t>	Real-time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Usually informal, short messages</a:t>
            </a:r>
          </a:p>
          <a:p>
            <a:r>
              <a:rPr lang="en-GB" dirty="0" smtClean="0">
                <a:solidFill>
                  <a:srgbClr val="005272"/>
                </a:solidFill>
              </a:rPr>
              <a:t>	Social aspect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Little structure within a channel/room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Messages are (semi-)ephemeral</a:t>
            </a:r>
          </a:p>
        </p:txBody>
      </p:sp>
    </p:spTree>
    <p:extLst>
      <p:ext uri="{BB962C8B-B14F-4D97-AF65-F5344CB8AC3E}">
        <p14:creationId xmlns:p14="http://schemas.microsoft.com/office/powerpoint/2010/main" val="2515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Forums</a:t>
            </a:r>
          </a:p>
          <a:p>
            <a:r>
              <a:rPr lang="en-GB" dirty="0" smtClean="0">
                <a:solidFill>
                  <a:srgbClr val="005272"/>
                </a:solidFill>
              </a:rPr>
              <a:t>	Not real-time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Usually somewhat informal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Topics well-structured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Topics/Posts kept for a long time</a:t>
            </a:r>
          </a:p>
          <a:p>
            <a:r>
              <a:rPr lang="en-GB" dirty="0">
                <a:solidFill>
                  <a:srgbClr val="005272"/>
                </a:solidFill>
              </a:rPr>
              <a:t>	</a:t>
            </a:r>
            <a:r>
              <a:rPr lang="en-GB" dirty="0" smtClean="0">
                <a:solidFill>
                  <a:srgbClr val="005272"/>
                </a:solidFill>
              </a:rPr>
              <a:t>Usually searchable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772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Mattermost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 Source (Enterprise edition available)</a:t>
            </a:r>
          </a:p>
          <a:p>
            <a:r>
              <a:rPr lang="en-GB" dirty="0" smtClean="0"/>
              <a:t>Self-Hosted</a:t>
            </a:r>
          </a:p>
          <a:p>
            <a:r>
              <a:rPr lang="en-GB" dirty="0" smtClean="0"/>
              <a:t>Free mobile app (Android &amp; iOS)</a:t>
            </a:r>
          </a:p>
          <a:p>
            <a:r>
              <a:rPr lang="en-GB" dirty="0" smtClean="0"/>
              <a:t>Push notifications (Desktop </a:t>
            </a:r>
            <a:r>
              <a:rPr lang="en-GB" dirty="0"/>
              <a:t>&amp;</a:t>
            </a:r>
            <a:r>
              <a:rPr lang="en-GB" dirty="0" smtClean="0"/>
              <a:t> Mobile)</a:t>
            </a:r>
          </a:p>
          <a:p>
            <a:r>
              <a:rPr lang="en-GB" dirty="0" smtClean="0"/>
              <a:t>Very limited SSO and permission system</a:t>
            </a:r>
          </a:p>
        </p:txBody>
      </p:sp>
    </p:spTree>
    <p:extLst>
      <p:ext uri="{BB962C8B-B14F-4D97-AF65-F5344CB8AC3E}">
        <p14:creationId xmlns:p14="http://schemas.microsoft.com/office/powerpoint/2010/main" val="3046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1" y="444225"/>
            <a:ext cx="7092401" cy="4150001"/>
          </a:xfrm>
        </p:spPr>
      </p:pic>
    </p:spTree>
    <p:extLst>
      <p:ext uri="{BB962C8B-B14F-4D97-AF65-F5344CB8AC3E}">
        <p14:creationId xmlns:p14="http://schemas.microsoft.com/office/powerpoint/2010/main" val="5656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Mattermost at CERN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449"/>
            <a:ext cx="4038600" cy="289347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87172"/>
            <a:ext cx="4038600" cy="3220031"/>
          </a:xfrm>
        </p:spPr>
      </p:pic>
    </p:spTree>
    <p:extLst>
      <p:ext uri="{BB962C8B-B14F-4D97-AF65-F5344CB8AC3E}">
        <p14:creationId xmlns:p14="http://schemas.microsoft.com/office/powerpoint/2010/main" val="40240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Messages per day</a:t>
            </a:r>
            <a:endParaRPr lang="de-D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41823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45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Cloud-based</a:t>
            </a:r>
          </a:p>
          <a:p>
            <a:r>
              <a:rPr lang="en-GB" dirty="0" smtClean="0"/>
              <a:t>Free and paid plans available</a:t>
            </a:r>
          </a:p>
          <a:p>
            <a:r>
              <a:rPr lang="en-GB" dirty="0" smtClean="0"/>
              <a:t>Free mobile app (Android &amp; iOS)</a:t>
            </a:r>
          </a:p>
          <a:p>
            <a:r>
              <a:rPr lang="en-GB" dirty="0" smtClean="0"/>
              <a:t>Push notifications (Desktop </a:t>
            </a:r>
            <a:r>
              <a:rPr lang="en-GB" dirty="0"/>
              <a:t>&amp;</a:t>
            </a:r>
            <a:r>
              <a:rPr lang="en-GB" dirty="0" smtClean="0"/>
              <a:t> Mobile)</a:t>
            </a:r>
          </a:p>
          <a:p>
            <a:r>
              <a:rPr lang="en-GB" dirty="0" smtClean="0"/>
              <a:t>Want SSO? Have your credit card ready!</a:t>
            </a:r>
          </a:p>
          <a:p>
            <a:r>
              <a:rPr lang="en-GB" dirty="0" smtClean="0"/>
              <a:t>Very “in” nowadays!</a:t>
            </a:r>
          </a:p>
        </p:txBody>
      </p:sp>
    </p:spTree>
    <p:extLst>
      <p:ext uri="{BB962C8B-B14F-4D97-AF65-F5344CB8AC3E}">
        <p14:creationId xmlns:p14="http://schemas.microsoft.com/office/powerpoint/2010/main" val="28136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On-screen Show (16:9)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Maven Pro Regular</vt:lpstr>
      <vt:lpstr>Maven Pro Medium</vt:lpstr>
      <vt:lpstr>Office Theme</vt:lpstr>
      <vt:lpstr>Collaborative Tools</vt:lpstr>
      <vt:lpstr>What everyone has</vt:lpstr>
      <vt:lpstr>Alternatives</vt:lpstr>
      <vt:lpstr>Alternatives</vt:lpstr>
      <vt:lpstr>Mattermost</vt:lpstr>
      <vt:lpstr>PowerPoint Presentation</vt:lpstr>
      <vt:lpstr>Mattermost at CERN</vt:lpstr>
      <vt:lpstr>Messages per day</vt:lpstr>
      <vt:lpstr>Slack</vt:lpstr>
      <vt:lpstr>PowerPoint Presentation</vt:lpstr>
      <vt:lpstr>Integrations</vt:lpstr>
      <vt:lpstr>Discourse</vt:lpstr>
      <vt:lpstr>PowerPoint Presentation</vt:lpstr>
      <vt:lpstr>What is better?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Tools</dc:title>
  <dc:creator>Adrian Mönnich</dc:creator>
  <cp:lastModifiedBy>Adrian Monnich</cp:lastModifiedBy>
  <cp:revision>325</cp:revision>
  <cp:lastPrinted>2017-09-19T10:08:48Z</cp:lastPrinted>
  <dcterms:created xsi:type="dcterms:W3CDTF">2015-03-19T08:08:58Z</dcterms:created>
  <dcterms:modified xsi:type="dcterms:W3CDTF">2017-11-23T10:39:11Z</dcterms:modified>
</cp:coreProperties>
</file>