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59" r:id="rId4"/>
    <p:sldId id="261" r:id="rId5"/>
    <p:sldId id="268" r:id="rId6"/>
    <p:sldId id="269" r:id="rId7"/>
    <p:sldId id="262" r:id="rId8"/>
    <p:sldId id="270" r:id="rId9"/>
    <p:sldId id="257" r:id="rId10"/>
    <p:sldId id="263" r:id="rId11"/>
    <p:sldId id="266" r:id="rId12"/>
    <p:sldId id="264" r:id="rId13"/>
    <p:sldId id="265" r:id="rId14"/>
    <p:sldId id="258" r:id="rId15"/>
    <p:sldId id="26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6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8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3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8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4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2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4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7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09047F-5920-478B-9907-C258B08B0562}" type="datetimeFigureOut">
              <a:rPr kumimoji="1" lang="ja-JP" altLang="en-US" smtClean="0"/>
              <a:t>2018/12/6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46E866-5537-4B40-94BE-49EC759A30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549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6154713" cy="2480732"/>
          </a:xfrm>
        </p:spPr>
        <p:txBody>
          <a:bodyPr/>
          <a:lstStyle/>
          <a:p>
            <a:r>
              <a:rPr kumimoji="1" lang="en-US" altLang="ja-JP" dirty="0"/>
              <a:t>Presentations management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Takashi Kosuge</a:t>
            </a:r>
          </a:p>
          <a:p>
            <a:r>
              <a:rPr lang="en-US" altLang="ja-JP" dirty="0"/>
              <a:t>KEK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1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886" y="1591916"/>
            <a:ext cx="3432313" cy="19306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886" y="4268855"/>
            <a:ext cx="3408755" cy="19174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7" y="4432435"/>
            <a:ext cx="3246783" cy="1826315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1032971" y="2923499"/>
            <a:ext cx="9861" cy="14875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846546" y="3601361"/>
            <a:ext cx="1477682" cy="10116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846546" y="5225350"/>
            <a:ext cx="1477682" cy="221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112508" y="3830298"/>
            <a:ext cx="1364484" cy="53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Check</a:t>
            </a:r>
            <a:endParaRPr kumimoji="1" lang="ja-JP" altLang="en-US" sz="2800" dirty="0"/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2736652" y="2896646"/>
            <a:ext cx="13950" cy="140943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825781" y="2790103"/>
            <a:ext cx="18591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Upload</a:t>
            </a:r>
          </a:p>
          <a:p>
            <a:r>
              <a:rPr kumimoji="1" lang="en-US" altLang="ja-JP" sz="2400" dirty="0"/>
              <a:t>If changed</a:t>
            </a:r>
          </a:p>
          <a:p>
            <a:endParaRPr kumimoji="1" lang="en-US" altLang="ja-JP" sz="2000" dirty="0"/>
          </a:p>
          <a:p>
            <a:r>
              <a:rPr lang="en-US" altLang="ja-JP" dirty="0"/>
              <a:t>Or with USB Stick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67" y="523153"/>
            <a:ext cx="3228975" cy="22669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06886" y="52315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98 talks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29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278" y="533400"/>
            <a:ext cx="8627165" cy="4807226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Given instructions (managing the microphones in the auditorium, )to the students who received a grant to come to the conference by  Michael.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42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278" y="533400"/>
            <a:ext cx="8627165" cy="4807226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Network: Enough speed to transfer large files. Windows network shares are used.</a:t>
            </a:r>
          </a:p>
          <a:p>
            <a:r>
              <a:rPr lang="en-US" altLang="ja-JP" sz="2800" dirty="0"/>
              <a:t>All speaker should come to Speaker Prep room before talk.</a:t>
            </a:r>
          </a:p>
          <a:p>
            <a:r>
              <a:rPr lang="en-US" altLang="ja-JP" sz="2800" dirty="0"/>
              <a:t>No USB drives will be accepted in the auditoriums</a:t>
            </a:r>
          </a:p>
          <a:p>
            <a:r>
              <a:rPr lang="en-US" altLang="ja-JP" sz="2800" dirty="0"/>
              <a:t>All presentations must be uploaded via SPMS half a day in advance of the presentation.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96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4223455"/>
            <a:ext cx="7605890" cy="1013178"/>
          </a:xfrm>
        </p:spPr>
        <p:txBody>
          <a:bodyPr/>
          <a:lstStyle/>
          <a:p>
            <a:r>
              <a:rPr lang="en-US" altLang="ja-JP" dirty="0"/>
              <a:t>Checking talks </a:t>
            </a:r>
            <a:r>
              <a:rPr lang="en-US" altLang="ja-JP" sz="2400" dirty="0"/>
              <a:t>(from Vincent’s report)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533399"/>
            <a:ext cx="8046156" cy="4196645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Video: .</a:t>
            </a:r>
            <a:r>
              <a:rPr lang="en-US" altLang="ja-JP" sz="2800" dirty="0" err="1"/>
              <a:t>avi</a:t>
            </a:r>
            <a:r>
              <a:rPr lang="en-US" altLang="ja-JP" sz="2800" dirty="0"/>
              <a:t>, .mp4, .m4v, .</a:t>
            </a:r>
            <a:r>
              <a:rPr lang="en-US" altLang="ja-JP" sz="2800" dirty="0" err="1"/>
              <a:t>mov</a:t>
            </a:r>
            <a:r>
              <a:rPr lang="en-US" altLang="ja-JP" sz="2800" dirty="0"/>
              <a:t>, .mpg, .mpeg, .</a:t>
            </a:r>
            <a:r>
              <a:rPr lang="en-US" altLang="ja-JP" sz="2800" dirty="0" err="1"/>
              <a:t>wmv</a:t>
            </a:r>
            <a:endParaRPr lang="en-US" altLang="ja-JP" sz="2800" dirty="0"/>
          </a:p>
          <a:p>
            <a:r>
              <a:rPr lang="en-US" altLang="ja-JP" sz="2800" dirty="0"/>
              <a:t>Audio: .</a:t>
            </a:r>
            <a:r>
              <a:rPr lang="en-US" altLang="ja-JP" sz="2800" dirty="0" err="1"/>
              <a:t>aiff</a:t>
            </a:r>
            <a:r>
              <a:rPr lang="en-US" altLang="ja-JP" sz="2800" dirty="0"/>
              <a:t>, .au, .mid, .midi, .mp4a, .mp4, .wav, .wma</a:t>
            </a:r>
          </a:p>
          <a:p>
            <a:r>
              <a:rPr lang="en-US" altLang="ja-JP" sz="2800" dirty="0"/>
              <a:t>Fonts: Need to be embedded. Only True Type and Open Type fonts can be embedded.</a:t>
            </a:r>
          </a:p>
          <a:p>
            <a:pPr marL="0" indent="0">
              <a:buNone/>
            </a:pPr>
            <a:endParaRPr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5513" y="5493217"/>
            <a:ext cx="804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http://www.jacow.org/JTM2016/</a:t>
            </a:r>
          </a:p>
          <a:p>
            <a:r>
              <a:rPr lang="en-US" altLang="ja-JP" sz="2000" dirty="0" err="1"/>
              <a:t>DebriefRunningofSpeakerPreparationPresentationManagement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28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158" y="4473766"/>
            <a:ext cx="2118369" cy="135575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30479" y="183221"/>
            <a:ext cx="708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Order + Paper ID + Speaker + extension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9091" y="796976"/>
            <a:ext cx="681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=&gt; 02_MOXAA01_First_Family.pptx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57" y="1671684"/>
            <a:ext cx="4059772" cy="16459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51842" y="2100404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Order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And</a:t>
            </a:r>
          </a:p>
          <a:p>
            <a:r>
              <a:rPr kumimoji="1" lang="en-US" altLang="ja-JP" dirty="0">
                <a:solidFill>
                  <a:srgbClr val="002060"/>
                </a:solidFill>
              </a:rPr>
              <a:t>Name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98337" y="1818643"/>
            <a:ext cx="1674891" cy="141344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5739899" y="2404134"/>
            <a:ext cx="1421392" cy="7102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185061" y="31143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Check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358836" y="2919741"/>
            <a:ext cx="987578" cy="16674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651858" y="3005973"/>
            <a:ext cx="1515812" cy="16242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37" y="4332307"/>
            <a:ext cx="2058437" cy="168189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587" y="4277986"/>
            <a:ext cx="2014948" cy="1745433"/>
          </a:xfrm>
          <a:prstGeom prst="rect">
            <a:avLst/>
          </a:prstGeom>
        </p:spPr>
      </p:pic>
      <p:sp>
        <p:nvSpPr>
          <p:cNvPr id="25" name="フリーフォーム 24"/>
          <p:cNvSpPr/>
          <p:nvPr/>
        </p:nvSpPr>
        <p:spPr>
          <a:xfrm>
            <a:off x="1564928" y="3958689"/>
            <a:ext cx="2346169" cy="757815"/>
          </a:xfrm>
          <a:custGeom>
            <a:avLst/>
            <a:gdLst>
              <a:gd name="connsiteX0" fmla="*/ 0 w 2372008"/>
              <a:gd name="connsiteY0" fmla="*/ 617598 h 798667"/>
              <a:gd name="connsiteX1" fmla="*/ 597529 w 2372008"/>
              <a:gd name="connsiteY1" fmla="*/ 1962 h 798667"/>
              <a:gd name="connsiteX2" fmla="*/ 2372008 w 2372008"/>
              <a:gd name="connsiteY2" fmla="*/ 798667 h 79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008" h="798667">
                <a:moveTo>
                  <a:pt x="0" y="617598"/>
                </a:moveTo>
                <a:cubicBezTo>
                  <a:pt x="101097" y="294691"/>
                  <a:pt x="202194" y="-28216"/>
                  <a:pt x="597529" y="1962"/>
                </a:cubicBezTo>
                <a:cubicBezTo>
                  <a:pt x="992864" y="32140"/>
                  <a:pt x="1682436" y="415403"/>
                  <a:pt x="2372008" y="798667"/>
                </a:cubicBezTo>
              </a:path>
            </a:pathLst>
          </a:custGeom>
          <a:noFill/>
          <a:ln w="47625">
            <a:solidFill>
              <a:srgbClr val="FFFF0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4889444" y="5024673"/>
            <a:ext cx="1810120" cy="905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80833" y="3568782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Drag and Drop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3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94823" y="2798434"/>
            <a:ext cx="3108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Thank you.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2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39DB9E-FA48-4DB0-8BDE-21077340DA0F}"/>
              </a:ext>
            </a:extLst>
          </p:cNvPr>
          <p:cNvSpPr txBox="1"/>
          <p:nvPr/>
        </p:nvSpPr>
        <p:spPr>
          <a:xfrm>
            <a:off x="7186917" y="6250132"/>
            <a:ext cx="18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IPAC’17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6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8EC85C-B945-4903-BEBA-6ED0BE6E3518}"/>
              </a:ext>
            </a:extLst>
          </p:cNvPr>
          <p:cNvSpPr txBox="1"/>
          <p:nvPr/>
        </p:nvSpPr>
        <p:spPr>
          <a:xfrm>
            <a:off x="7186917" y="6250132"/>
            <a:ext cx="18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IPAC’17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9C8479-5E81-4D31-B396-5A0A7A29BA72}"/>
              </a:ext>
            </a:extLst>
          </p:cNvPr>
          <p:cNvSpPr txBox="1"/>
          <p:nvPr/>
        </p:nvSpPr>
        <p:spPr>
          <a:xfrm>
            <a:off x="7186917" y="6250132"/>
            <a:ext cx="18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IPAC’17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2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4EDC061-8165-4A3B-B672-29162B6B0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23197-46F0-461A-928C-664951C34F99}"/>
              </a:ext>
            </a:extLst>
          </p:cNvPr>
          <p:cNvSpPr txBox="1"/>
          <p:nvPr/>
        </p:nvSpPr>
        <p:spPr>
          <a:xfrm>
            <a:off x="7186917" y="6250132"/>
            <a:ext cx="18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IPAC’18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9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09F920-7EA8-4F69-98D0-FC21A70E2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0C7898-A420-4AB7-9740-AA5A4C3D91D4}"/>
              </a:ext>
            </a:extLst>
          </p:cNvPr>
          <p:cNvSpPr txBox="1"/>
          <p:nvPr/>
        </p:nvSpPr>
        <p:spPr>
          <a:xfrm>
            <a:off x="7186917" y="6250132"/>
            <a:ext cx="18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IPAC’18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83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25777" y="3268990"/>
            <a:ext cx="415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Speaker Preparation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46044" y="4847871"/>
            <a:ext cx="328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Author Reception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888" y="3983676"/>
            <a:ext cx="4380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Mikael Johansson (LOC)</a:t>
            </a:r>
          </a:p>
          <a:p>
            <a:r>
              <a:rPr kumimoji="1" lang="en-US" altLang="ja-JP" sz="2800" dirty="0"/>
              <a:t>Vincent G. Mitts</a:t>
            </a:r>
          </a:p>
          <a:p>
            <a:r>
              <a:rPr lang="en-US" altLang="ja-JP" sz="2800" dirty="0"/>
              <a:t>Takashi Kosuge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7479F2-871C-4578-B589-F0AD5A95E6A8}"/>
              </a:ext>
            </a:extLst>
          </p:cNvPr>
          <p:cNvSpPr txBox="1"/>
          <p:nvPr/>
        </p:nvSpPr>
        <p:spPr>
          <a:xfrm>
            <a:off x="7186917" y="6250132"/>
            <a:ext cx="18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IPAC’17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82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639615-0206-424D-90DF-9EA719CB5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52C7B1-4AA3-49E4-A16F-AF69504DD9FD}"/>
              </a:ext>
            </a:extLst>
          </p:cNvPr>
          <p:cNvSpPr txBox="1"/>
          <p:nvPr/>
        </p:nvSpPr>
        <p:spPr>
          <a:xfrm>
            <a:off x="7186917" y="6250132"/>
            <a:ext cx="18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IPAC’18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93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62"/>
            <a:ext cx="9144000" cy="6391275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 rot="1558038">
            <a:off x="2079985" y="3074216"/>
            <a:ext cx="1098677" cy="909542"/>
          </a:xfrm>
          <a:prstGeom prst="rightArrow">
            <a:avLst>
              <a:gd name="adj1" fmla="val 50000"/>
              <a:gd name="adj2" fmla="val 487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223034" y="3784347"/>
            <a:ext cx="1167897" cy="51604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3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</TotalTime>
  <Words>225</Words>
  <Application>Microsoft Office PowerPoint</Application>
  <PresentationFormat>画面に合わせる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メイリオ</vt:lpstr>
      <vt:lpstr>Century Gothic</vt:lpstr>
      <vt:lpstr>Wingdings 3</vt:lpstr>
      <vt:lpstr>スライス</vt:lpstr>
      <vt:lpstr>Presentations management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Checking talks (from Vincent’s report)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Speaker Preparation IPAC’17</dc:title>
  <dc:creator>Takashi Kosuge</dc:creator>
  <cp:lastModifiedBy>Kosuge Takashi</cp:lastModifiedBy>
  <cp:revision>56</cp:revision>
  <dcterms:created xsi:type="dcterms:W3CDTF">2017-11-24T00:40:57Z</dcterms:created>
  <dcterms:modified xsi:type="dcterms:W3CDTF">2018-12-06T09:38:24Z</dcterms:modified>
</cp:coreProperties>
</file>